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Palatino Linotype"/>
      <p:regular r:id="rId46"/>
      <p:bold r:id="rId47"/>
      <p:italic r:id="rId48"/>
      <p:boldItalic r:id="rId49"/>
    </p:embeddedFont>
    <p:embeddedFont>
      <p:font typeface="Century Gothic"/>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47A0FEC-6ED4-4DB4-8D86-D41D8722C6B5}">
  <a:tblStyle styleId="{D47A0FEC-6ED4-4DB4-8D86-D41D8722C6B5}" styleName="Table_0">
    <a:wholeTbl>
      <a:tcTxStyle b="off" i="off">
        <a:font>
          <a:latin typeface="Palatino Linotype"/>
          <a:ea typeface="Palatino Linotype"/>
          <a:cs typeface="Palatino Linotype"/>
        </a:font>
        <a:schemeClr val="dk1"/>
      </a:tcTxStyle>
      <a:tcStyle>
        <a:tcBdr>
          <a:left>
            <a:ln cap="flat" cmpd="sng" w="12700">
              <a:solidFill>
                <a:schemeClr val="accent2"/>
              </a:solidFill>
              <a:prstDash val="solid"/>
              <a:round/>
              <a:headEnd len="sm" w="sm" type="none"/>
              <a:tailEnd len="sm" w="sm" type="none"/>
            </a:ln>
          </a:left>
          <a:right>
            <a:ln cap="flat" cmpd="sng" w="12700">
              <a:solidFill>
                <a:schemeClr val="accent2"/>
              </a:solidFill>
              <a:prstDash val="solid"/>
              <a:round/>
              <a:headEnd len="sm" w="sm" type="none"/>
              <a:tailEnd len="sm" w="sm" type="none"/>
            </a:ln>
          </a:right>
          <a:top>
            <a:ln cap="flat" cmpd="sng" w="12700">
              <a:solidFill>
                <a:schemeClr val="accent2"/>
              </a:solidFill>
              <a:prstDash val="solid"/>
              <a:round/>
              <a:headEnd len="sm" w="sm" type="none"/>
              <a:tailEnd len="sm" w="sm" type="none"/>
            </a:ln>
          </a:top>
          <a:bottom>
            <a:ln cap="flat" cmpd="sng" w="12700">
              <a:solidFill>
                <a:schemeClr val="accent2"/>
              </a:solidFill>
              <a:prstDash val="solid"/>
              <a:round/>
              <a:headEnd len="sm" w="sm" type="none"/>
              <a:tailEnd len="sm" w="sm" type="none"/>
            </a:ln>
          </a:bottom>
          <a:insideH>
            <a:ln cap="flat" cmpd="sng" w="12700">
              <a:solidFill>
                <a:schemeClr val="accent2"/>
              </a:solidFill>
              <a:prstDash val="solid"/>
              <a:round/>
              <a:headEnd len="sm" w="sm" type="none"/>
              <a:tailEnd len="sm" w="sm" type="none"/>
            </a:ln>
          </a:insideH>
          <a:insideV>
            <a:ln cap="flat" cmpd="sng" w="12700">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20000"/>
            </a:schemeClr>
          </a:solidFill>
        </a:fill>
      </a:tcStyle>
    </a:band1H>
    <a:band2H>
      <a:tcTxStyle/>
    </a:band2H>
    <a:band1V>
      <a:tcTxStyle/>
      <a:tcStyle>
        <a:fill>
          <a:solidFill>
            <a:schemeClr val="accent2">
              <a:alpha val="20000"/>
            </a:schemeClr>
          </a:solidFill>
        </a:fill>
      </a:tcStyle>
    </a:band1V>
    <a:band2V>
      <a:tcTxStyle/>
    </a:band2V>
    <a:lastCol>
      <a:tcTxStyle b="on" i="off"/>
    </a:lastCol>
    <a:firstCol>
      <a:tcTxStyle b="on" i="off"/>
    </a:firstCol>
    <a:lastRow>
      <a:tcTxStyle b="on" i="off"/>
      <a:tcStyle>
        <a:tcBdr>
          <a:top>
            <a:ln cap="flat" cmpd="sng" w="50800">
              <a:solidFill>
                <a:schemeClr val="accent2"/>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2"/>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alatinoLinotype-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alatinoLinotype-italic.fntdata"/><Relationship Id="rId47" Type="http://schemas.openxmlformats.org/officeDocument/2006/relationships/font" Target="fonts/PalatinoLinotype-bold.fntdata"/><Relationship Id="rId49" Type="http://schemas.openxmlformats.org/officeDocument/2006/relationships/font" Target="fonts/PalatinoLinotyp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bold.fntdata"/><Relationship Id="rId50" Type="http://schemas.openxmlformats.org/officeDocument/2006/relationships/font" Target="fonts/CenturyGothic-regular.fntdata"/><Relationship Id="rId53" Type="http://schemas.openxmlformats.org/officeDocument/2006/relationships/font" Target="fonts/CenturyGothic-boldItalic.fntdata"/><Relationship Id="rId52"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1pPr>
            <a:lvl2pPr indent="-228600" lvl="1" marL="9144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2pPr>
            <a:lvl3pPr indent="-228600" lvl="2" marL="13716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3pPr>
            <a:lvl4pPr indent="-228600" lvl="3" marL="18288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4pPr>
            <a:lvl5pPr indent="-228600" lvl="4" marL="22860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5pPr>
            <a:lvl6pPr indent="-228600" lvl="5" marL="27432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6pPr>
            <a:lvl7pPr indent="-228600" lvl="6" marL="32004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7pPr>
            <a:lvl8pPr indent="-228600" lvl="7" marL="36576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8pPr>
            <a:lvl9pPr indent="-228600" lvl="8" marL="411480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Palatino Linotype"/>
                <a:ea typeface="Palatino Linotype"/>
                <a:cs typeface="Palatino Linotype"/>
                <a:sym typeface="Palatino Linotype"/>
              </a:rPr>
              <a:t>‹#›</a:t>
            </a:fld>
            <a:endParaRPr b="0" i="0" sz="1200" u="none" cap="none" strike="noStrike">
              <a:solidFill>
                <a:schemeClr val="dk1"/>
              </a:solidFill>
              <a:latin typeface="Palatino Linotype"/>
              <a:ea typeface="Palatino Linotype"/>
              <a:cs typeface="Palatino Linotype"/>
              <a:sym typeface="Palatino Linotype"/>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f6d4919f2_8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f6d4919f2_8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3f6d4919f2_8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356012268_6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356012268_6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4356012268_6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3a96bd3b1_1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3a96bd3b1_13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43a96bd3b1_13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356012268_6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356012268_6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4356012268_6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f6d4919f2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f6d4919f2_2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3f6d4919f2_2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3e2f4298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3e2f4298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43e2f4298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36201481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36201481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436201481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31a2cfce0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431a2cfce0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24f7db357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424f7db35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36fa94fad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36fa94fad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436fa94fad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f6d4919f2_5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3f6d4919f2_5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24f7db35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424f7db35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24f7db357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424f7db357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356012268_6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356012268_6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4356012268_6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f6d4919f2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f6d4919f2_2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3f6d4919f2_2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3f6d4919f2_9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f6d4919f2_9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3f6d4919f2_9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24f7db357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24f7db357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424f7db357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f6d4919f2_6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f6d4919f2_6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3f6d4919f2_6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356012268_6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356012268_6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4356012268_6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356012268_6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356012268_6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4356012268_6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351db3d2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351db3d2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4351db3d24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356012268_6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356012268_6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4356012268_6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3651499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36514994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436514994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f6d4919f2_8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f6d4919f2_8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3f6d4919f2_8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356012268_6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4356012268_6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f6d4919f2_8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f6d4919f2_8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3f6d4919f2_8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3a96bd3b1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43a96bd3b1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3608a99f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3608a99f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43608a99f0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3608a99f0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3608a99f0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43608a99f0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361914b1f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361914b1f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4361914b1f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351db3d2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351db3d2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4351db3d2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f6d4919f2_8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f6d4919f2_8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3f6d4919f2_8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24f7db357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424f7db357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351db3d24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351db3d24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4351db3d24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351db3d2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351db3d2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4351db3d2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3a97a2a2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3a97a2a26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43a97a2a26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36514994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365149947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4365149947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7" name="Shape 127"/>
        <p:cNvGrpSpPr/>
        <p:nvPr/>
      </p:nvGrpSpPr>
      <p:grpSpPr>
        <a:xfrm>
          <a:off x="0" y="0"/>
          <a:ext cx="0" cy="0"/>
          <a:chOff x="0" y="0"/>
          <a:chExt cx="0" cy="0"/>
        </a:xfrm>
      </p:grpSpPr>
      <p:sp>
        <p:nvSpPr>
          <p:cNvPr id="128" name="Google Shape;128;p2"/>
          <p:cNvSpPr txBox="1"/>
          <p:nvPr>
            <p:ph type="ctrTitle"/>
          </p:nvPr>
        </p:nvSpPr>
        <p:spPr>
          <a:xfrm>
            <a:off x="914400" y="0"/>
            <a:ext cx="10363200" cy="426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4C661A"/>
              </a:buClr>
              <a:buSzPts val="6600"/>
              <a:buFont typeface="Century Gothic"/>
              <a:buNone/>
              <a:defRPr b="0" i="0" sz="66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9" name="Google Shape;129;p2"/>
          <p:cNvSpPr txBox="1"/>
          <p:nvPr>
            <p:ph idx="1" type="subTitle"/>
          </p:nvPr>
        </p:nvSpPr>
        <p:spPr>
          <a:xfrm>
            <a:off x="1828800" y="4343399"/>
            <a:ext cx="8534400" cy="1219200"/>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2"/>
              </a:buClr>
              <a:buSzPts val="2400"/>
              <a:buFont typeface="Arial"/>
              <a:buNone/>
              <a:defRPr b="0" i="0" sz="2400" u="none" cap="none" strike="noStrike">
                <a:solidFill>
                  <a:schemeClr val="dk2"/>
                </a:solidFill>
                <a:latin typeface="Palatino Linotype"/>
                <a:ea typeface="Palatino Linotype"/>
                <a:cs typeface="Palatino Linotype"/>
                <a:sym typeface="Palatino Linotype"/>
              </a:defRPr>
            </a:lvl1pPr>
            <a:lvl2pPr lvl="1" marR="0" rtl="0" algn="ctr">
              <a:spcBef>
                <a:spcPts val="320"/>
              </a:spcBef>
              <a:spcAft>
                <a:spcPts val="0"/>
              </a:spcAft>
              <a:buClr>
                <a:srgbClr val="888888"/>
              </a:buClr>
              <a:buSzPts val="1600"/>
              <a:buFont typeface="Courier New"/>
              <a:buNone/>
              <a:defRPr b="0" i="0" sz="1600" u="none" cap="none" strike="noStrike">
                <a:solidFill>
                  <a:srgbClr val="888888"/>
                </a:solidFill>
                <a:latin typeface="Palatino Linotype"/>
                <a:ea typeface="Palatino Linotype"/>
                <a:cs typeface="Palatino Linotype"/>
                <a:sym typeface="Palatino Linotype"/>
              </a:defRPr>
            </a:lvl2pPr>
            <a:lvl3pPr lvl="2" marR="0" rtl="0" algn="ctr">
              <a:spcBef>
                <a:spcPts val="320"/>
              </a:spcBef>
              <a:spcAft>
                <a:spcPts val="0"/>
              </a:spcAft>
              <a:buClr>
                <a:srgbClr val="888888"/>
              </a:buClr>
              <a:buSzPts val="1600"/>
              <a:buFont typeface="Arial"/>
              <a:buNone/>
              <a:defRPr b="0" i="0" sz="1600" u="none" cap="none" strike="noStrike">
                <a:solidFill>
                  <a:srgbClr val="888888"/>
                </a:solidFill>
                <a:latin typeface="Palatino Linotype"/>
                <a:ea typeface="Palatino Linotype"/>
                <a:cs typeface="Palatino Linotype"/>
                <a:sym typeface="Palatino Linotype"/>
              </a:defRPr>
            </a:lvl3pPr>
            <a:lvl4pPr lvl="3" marR="0" rtl="0" algn="ctr">
              <a:spcBef>
                <a:spcPts val="320"/>
              </a:spcBef>
              <a:spcAft>
                <a:spcPts val="0"/>
              </a:spcAft>
              <a:buClr>
                <a:srgbClr val="888888"/>
              </a:buClr>
              <a:buSzPts val="1600"/>
              <a:buFont typeface="Courier New"/>
              <a:buNone/>
              <a:defRPr b="0" i="0" sz="1600" u="none" cap="none" strike="noStrike">
                <a:solidFill>
                  <a:srgbClr val="888888"/>
                </a:solidFill>
                <a:latin typeface="Palatino Linotype"/>
                <a:ea typeface="Palatino Linotype"/>
                <a:cs typeface="Palatino Linotype"/>
                <a:sym typeface="Palatino Linotype"/>
              </a:defRPr>
            </a:lvl4pPr>
            <a:lvl5pPr lvl="4" marR="0" rtl="0" algn="ctr">
              <a:spcBef>
                <a:spcPts val="320"/>
              </a:spcBef>
              <a:spcAft>
                <a:spcPts val="0"/>
              </a:spcAft>
              <a:buClr>
                <a:srgbClr val="888888"/>
              </a:buClr>
              <a:buSzPts val="1600"/>
              <a:buFont typeface="Arial"/>
              <a:buNone/>
              <a:defRPr b="0" i="0" sz="1600" u="none" cap="none" strike="noStrike">
                <a:solidFill>
                  <a:srgbClr val="888888"/>
                </a:solidFill>
                <a:latin typeface="Palatino Linotype"/>
                <a:ea typeface="Palatino Linotype"/>
                <a:cs typeface="Palatino Linotype"/>
                <a:sym typeface="Palatino Linotype"/>
              </a:defRPr>
            </a:lvl5pPr>
            <a:lvl6pPr lvl="5" marR="0" rtl="0" algn="ctr">
              <a:spcBef>
                <a:spcPts val="320"/>
              </a:spcBef>
              <a:spcAft>
                <a:spcPts val="0"/>
              </a:spcAft>
              <a:buClr>
                <a:srgbClr val="888888"/>
              </a:buClr>
              <a:buSzPts val="1600"/>
              <a:buFont typeface="Courier New"/>
              <a:buNone/>
              <a:defRPr b="0" i="0" sz="1600" u="none" cap="none" strike="noStrike">
                <a:solidFill>
                  <a:srgbClr val="888888"/>
                </a:solidFill>
                <a:latin typeface="Century Gothic"/>
                <a:ea typeface="Century Gothic"/>
                <a:cs typeface="Century Gothic"/>
                <a:sym typeface="Century Gothic"/>
              </a:defRPr>
            </a:lvl6pPr>
            <a:lvl7pPr lvl="6" marR="0" rtl="0" algn="ctr">
              <a:spcBef>
                <a:spcPts val="320"/>
              </a:spcBef>
              <a:spcAft>
                <a:spcPts val="0"/>
              </a:spcAft>
              <a:buClr>
                <a:srgbClr val="888888"/>
              </a:buClr>
              <a:buSzPts val="1600"/>
              <a:buFont typeface="Arial"/>
              <a:buNone/>
              <a:defRPr b="0" i="0" sz="1600" u="none" cap="none" strike="noStrike">
                <a:solidFill>
                  <a:srgbClr val="888888"/>
                </a:solidFill>
                <a:latin typeface="Century Gothic"/>
                <a:ea typeface="Century Gothic"/>
                <a:cs typeface="Century Gothic"/>
                <a:sym typeface="Century Gothic"/>
              </a:defRPr>
            </a:lvl7pPr>
            <a:lvl8pPr lvl="7" marR="0" rtl="0" algn="ctr">
              <a:spcBef>
                <a:spcPts val="320"/>
              </a:spcBef>
              <a:spcAft>
                <a:spcPts val="0"/>
              </a:spcAft>
              <a:buClr>
                <a:srgbClr val="888888"/>
              </a:buClr>
              <a:buSzPts val="1600"/>
              <a:buFont typeface="Courier New"/>
              <a:buNone/>
              <a:defRPr b="0" i="0" sz="1600" u="none" cap="none" strike="noStrike">
                <a:solidFill>
                  <a:srgbClr val="888888"/>
                </a:solidFill>
                <a:latin typeface="Century Gothic"/>
                <a:ea typeface="Century Gothic"/>
                <a:cs typeface="Century Gothic"/>
                <a:sym typeface="Century Gothic"/>
              </a:defRPr>
            </a:lvl8pPr>
            <a:lvl9pPr lvl="8" marR="0" rtl="0" algn="ctr">
              <a:spcBef>
                <a:spcPts val="320"/>
              </a:spcBef>
              <a:spcAft>
                <a:spcPts val="0"/>
              </a:spcAft>
              <a:buClr>
                <a:srgbClr val="888888"/>
              </a:buClr>
              <a:buSzPts val="1600"/>
              <a:buFont typeface="Arial"/>
              <a:buNone/>
              <a:defRPr b="0" i="0" sz="1600" u="none" cap="none" strike="noStrike">
                <a:solidFill>
                  <a:srgbClr val="888888"/>
                </a:solidFill>
                <a:latin typeface="Century Gothic"/>
                <a:ea typeface="Century Gothic"/>
                <a:cs typeface="Century Gothic"/>
                <a:sym typeface="Century Gothic"/>
              </a:defRPr>
            </a:lvl9pPr>
          </a:lstStyle>
          <a:p/>
        </p:txBody>
      </p:sp>
      <p:sp>
        <p:nvSpPr>
          <p:cNvPr id="130" name="Google Shape;130;p2"/>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31" name="Google Shape;131;p2"/>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32" name="Google Shape;132;p2"/>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84" name="Shape 184"/>
        <p:cNvGrpSpPr/>
        <p:nvPr/>
      </p:nvGrpSpPr>
      <p:grpSpPr>
        <a:xfrm>
          <a:off x="0" y="0"/>
          <a:ext cx="0" cy="0"/>
          <a:chOff x="0" y="0"/>
          <a:chExt cx="0" cy="0"/>
        </a:xfrm>
      </p:grpSpPr>
      <p:sp>
        <p:nvSpPr>
          <p:cNvPr id="185" name="Google Shape;185;p11"/>
          <p:cNvSpPr txBox="1"/>
          <p:nvPr>
            <p:ph type="title"/>
          </p:nvPr>
        </p:nvSpPr>
        <p:spPr>
          <a:xfrm>
            <a:off x="609600" y="0"/>
            <a:ext cx="10972800" cy="1600200"/>
          </a:xfrm>
          <a:prstGeom prst="rect">
            <a:avLst/>
          </a:prstGeom>
          <a:noFill/>
          <a:ln>
            <a:noFill/>
          </a:ln>
        </p:spPr>
        <p:txBody>
          <a:bodyPr anchorCtr="0" anchor="b" bIns="45700" lIns="91425" spcFirstLastPara="1" rIns="91425" wrap="square" tIns="45700">
            <a:noAutofit/>
          </a:bodyPr>
          <a:lstStyle>
            <a:lvl1pPr lvl="0" marR="0" rtl="0" algn="ctr">
              <a:lnSpc>
                <a:spcPct val="120833"/>
              </a:lnSpc>
              <a:spcBef>
                <a:spcPts val="0"/>
              </a:spcBef>
              <a:spcAft>
                <a:spcPts val="0"/>
              </a:spcAft>
              <a:buClr>
                <a:srgbClr val="4C661A"/>
              </a:buClr>
              <a:buSzPts val="4800"/>
              <a:buFont typeface="Century Gothic"/>
              <a:buNone/>
              <a:defRPr b="0" i="0" sz="4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6" name="Google Shape;186;p11"/>
          <p:cNvSpPr txBox="1"/>
          <p:nvPr>
            <p:ph idx="1" type="body"/>
          </p:nvPr>
        </p:nvSpPr>
        <p:spPr>
          <a:xfrm rot="5400000">
            <a:off x="4386262" y="-1930400"/>
            <a:ext cx="3419476" cy="109728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Arial"/>
              <a:buChar char="•"/>
              <a:defRPr b="0" i="0" sz="2400" u="none" cap="none" strike="noStrike">
                <a:solidFill>
                  <a:schemeClr val="dk2"/>
                </a:solidFill>
                <a:latin typeface="Palatino Linotype"/>
                <a:ea typeface="Palatino Linotype"/>
                <a:cs typeface="Palatino Linotype"/>
                <a:sym typeface="Palatino Linotype"/>
              </a:defRPr>
            </a:lvl1pPr>
            <a:lvl2pPr indent="-330200" lvl="1" marL="9144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3pPr>
            <a:lvl4pPr indent="-330200" lvl="3" marL="18288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5pPr>
            <a:lvl6pPr indent="-330200" lvl="5" marL="27432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6pPr>
            <a:lvl7pPr indent="-330200" lvl="6" marL="32004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8pPr>
            <a:lvl9pPr indent="-330200" lvl="8" marL="41148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sp>
        <p:nvSpPr>
          <p:cNvPr id="187" name="Google Shape;187;p11"/>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88" name="Google Shape;188;p11"/>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89" name="Google Shape;189;p11"/>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90" name="Shape 190"/>
        <p:cNvGrpSpPr/>
        <p:nvPr/>
      </p:nvGrpSpPr>
      <p:grpSpPr>
        <a:xfrm>
          <a:off x="0" y="0"/>
          <a:ext cx="0" cy="0"/>
          <a:chOff x="0" y="0"/>
          <a:chExt cx="0" cy="0"/>
        </a:xfrm>
      </p:grpSpPr>
      <p:sp>
        <p:nvSpPr>
          <p:cNvPr id="191" name="Google Shape;191;p12"/>
          <p:cNvSpPr txBox="1"/>
          <p:nvPr>
            <p:ph type="title"/>
          </p:nvPr>
        </p:nvSpPr>
        <p:spPr>
          <a:xfrm rot="5400000">
            <a:off x="7719220" y="1394620"/>
            <a:ext cx="4983161" cy="2743200"/>
          </a:xfrm>
          <a:prstGeom prst="rect">
            <a:avLst/>
          </a:prstGeom>
          <a:noFill/>
          <a:ln>
            <a:noFill/>
          </a:ln>
        </p:spPr>
        <p:txBody>
          <a:bodyPr anchorCtr="0" anchor="b" bIns="45700" lIns="91425" spcFirstLastPara="1" rIns="91425" wrap="square" tIns="45700">
            <a:noAutofit/>
          </a:bodyPr>
          <a:lstStyle>
            <a:lvl1pPr lvl="0" marR="0" rtl="0" algn="ctr">
              <a:lnSpc>
                <a:spcPct val="120833"/>
              </a:lnSpc>
              <a:spcBef>
                <a:spcPts val="0"/>
              </a:spcBef>
              <a:spcAft>
                <a:spcPts val="0"/>
              </a:spcAft>
              <a:buClr>
                <a:srgbClr val="4C661A"/>
              </a:buClr>
              <a:buSzPts val="4800"/>
              <a:buFont typeface="Century Gothic"/>
              <a:buNone/>
              <a:defRPr b="0" i="0" sz="4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2" name="Google Shape;192;p12"/>
          <p:cNvSpPr txBox="1"/>
          <p:nvPr>
            <p:ph idx="1" type="body"/>
          </p:nvPr>
        </p:nvSpPr>
        <p:spPr>
          <a:xfrm rot="5400000">
            <a:off x="2131219" y="-1246981"/>
            <a:ext cx="4983161" cy="8026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Arial"/>
              <a:buChar char="•"/>
              <a:defRPr b="0" i="0" sz="2400" u="none" cap="none" strike="noStrike">
                <a:solidFill>
                  <a:schemeClr val="dk2"/>
                </a:solidFill>
                <a:latin typeface="Palatino Linotype"/>
                <a:ea typeface="Palatino Linotype"/>
                <a:cs typeface="Palatino Linotype"/>
                <a:sym typeface="Palatino Linotype"/>
              </a:defRPr>
            </a:lvl1pPr>
            <a:lvl2pPr indent="-330200" lvl="1" marL="9144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3pPr>
            <a:lvl4pPr indent="-330200" lvl="3" marL="18288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5pPr>
            <a:lvl6pPr indent="-330200" lvl="5" marL="27432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6pPr>
            <a:lvl7pPr indent="-330200" lvl="6" marL="32004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8pPr>
            <a:lvl9pPr indent="-330200" lvl="8" marL="41148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sp>
        <p:nvSpPr>
          <p:cNvPr id="193" name="Google Shape;193;p12"/>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94" name="Google Shape;194;p12"/>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95" name="Google Shape;195;p12"/>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3" name="Shape 133"/>
        <p:cNvGrpSpPr/>
        <p:nvPr/>
      </p:nvGrpSpPr>
      <p:grpSpPr>
        <a:xfrm>
          <a:off x="0" y="0"/>
          <a:ext cx="0" cy="0"/>
          <a:chOff x="0" y="0"/>
          <a:chExt cx="0" cy="0"/>
        </a:xfrm>
      </p:grpSpPr>
      <p:sp>
        <p:nvSpPr>
          <p:cNvPr id="134" name="Google Shape;134;p3"/>
          <p:cNvSpPr txBox="1"/>
          <p:nvPr>
            <p:ph type="title"/>
          </p:nvPr>
        </p:nvSpPr>
        <p:spPr>
          <a:xfrm>
            <a:off x="609600" y="0"/>
            <a:ext cx="10972800" cy="1600200"/>
          </a:xfrm>
          <a:prstGeom prst="rect">
            <a:avLst/>
          </a:prstGeom>
          <a:noFill/>
          <a:ln>
            <a:noFill/>
          </a:ln>
        </p:spPr>
        <p:txBody>
          <a:bodyPr anchorCtr="0" anchor="b" bIns="45700" lIns="91425" spcFirstLastPara="1" rIns="91425" wrap="square" tIns="45700">
            <a:noAutofit/>
          </a:bodyPr>
          <a:lstStyle>
            <a:lvl1pPr lvl="0" marR="0" rtl="0" algn="ctr">
              <a:lnSpc>
                <a:spcPct val="120833"/>
              </a:lnSpc>
              <a:spcBef>
                <a:spcPts val="0"/>
              </a:spcBef>
              <a:spcAft>
                <a:spcPts val="0"/>
              </a:spcAft>
              <a:buClr>
                <a:srgbClr val="4C661A"/>
              </a:buClr>
              <a:buSzPts val="4800"/>
              <a:buFont typeface="Century Gothic"/>
              <a:buNone/>
              <a:defRPr b="0" i="0" sz="4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5" name="Google Shape;135;p3"/>
          <p:cNvSpPr txBox="1"/>
          <p:nvPr>
            <p:ph idx="1" type="body"/>
          </p:nvPr>
        </p:nvSpPr>
        <p:spPr>
          <a:xfrm>
            <a:off x="609600" y="698550"/>
            <a:ext cx="10972800" cy="60165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Arial"/>
              <a:buChar char="➔"/>
              <a:defRPr b="0" i="0" sz="2400" u="none" cap="none" strike="noStrike">
                <a:solidFill>
                  <a:schemeClr val="dk2"/>
                </a:solidFill>
                <a:latin typeface="Palatino Linotype"/>
                <a:ea typeface="Palatino Linotype"/>
                <a:cs typeface="Palatino Linotype"/>
                <a:sym typeface="Palatino Linotype"/>
              </a:defRPr>
            </a:lvl1pPr>
            <a:lvl2pPr indent="-330200" lvl="1" marL="914400" marR="0" rtl="0" algn="l">
              <a:spcBef>
                <a:spcPts val="320"/>
              </a:spcBef>
              <a:spcAft>
                <a:spcPts val="0"/>
              </a:spcAft>
              <a:buClr>
                <a:schemeClr val="dk2"/>
              </a:buClr>
              <a:buSzPts val="1600"/>
              <a:buFont typeface="Courier New"/>
              <a:buChar char="◆"/>
              <a:defRPr b="0" i="0" sz="1600" u="none" cap="none" strike="noStrike">
                <a:solidFill>
                  <a:schemeClr val="dk2"/>
                </a:solidFill>
                <a:latin typeface="Palatino Linotype"/>
                <a:ea typeface="Palatino Linotype"/>
                <a:cs typeface="Palatino Linotype"/>
                <a:sym typeface="Palatino Linotype"/>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3pPr>
            <a:lvl4pPr indent="-330200" lvl="3" marL="1828800" marR="0" rtl="0" algn="l">
              <a:spcBef>
                <a:spcPts val="320"/>
              </a:spcBef>
              <a:spcAft>
                <a:spcPts val="0"/>
              </a:spcAft>
              <a:buClr>
                <a:schemeClr val="dk2"/>
              </a:buClr>
              <a:buSzPts val="1600"/>
              <a:buFont typeface="Courier New"/>
              <a:buChar char="○"/>
              <a:defRPr b="0" i="0" sz="1600" u="none" cap="none" strike="noStrike">
                <a:solidFill>
                  <a:schemeClr val="dk2"/>
                </a:solidFill>
                <a:latin typeface="Palatino Linotype"/>
                <a:ea typeface="Palatino Linotype"/>
                <a:cs typeface="Palatino Linotype"/>
                <a:sym typeface="Palatino Linotype"/>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5pPr>
            <a:lvl6pPr indent="-330200" lvl="5" marL="2743200" marR="0" rtl="0" algn="l">
              <a:spcBef>
                <a:spcPts val="320"/>
              </a:spcBef>
              <a:spcAft>
                <a:spcPts val="0"/>
              </a:spcAft>
              <a:buClr>
                <a:srgbClr val="7F7F7F"/>
              </a:buClr>
              <a:buSzPts val="1600"/>
              <a:buFont typeface="Courier New"/>
              <a:buChar char="●"/>
              <a:defRPr b="0" i="0" sz="1600" u="none" cap="none" strike="noStrike">
                <a:solidFill>
                  <a:srgbClr val="7F7F7F"/>
                </a:solidFill>
                <a:latin typeface="Century Gothic"/>
                <a:ea typeface="Century Gothic"/>
                <a:cs typeface="Century Gothic"/>
                <a:sym typeface="Century Gothic"/>
              </a:defRPr>
            </a:lvl6pPr>
            <a:lvl7pPr indent="-330200" lvl="6" marL="32004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spcBef>
                <a:spcPts val="320"/>
              </a:spcBef>
              <a:spcAft>
                <a:spcPts val="0"/>
              </a:spcAft>
              <a:buClr>
                <a:srgbClr val="7F7F7F"/>
              </a:buClr>
              <a:buSzPts val="1600"/>
              <a:buFont typeface="Courier New"/>
              <a:buChar char="◆"/>
              <a:defRPr b="0" i="0" sz="1600" u="none" cap="none" strike="noStrike">
                <a:solidFill>
                  <a:srgbClr val="7F7F7F"/>
                </a:solidFill>
                <a:latin typeface="Century Gothic"/>
                <a:ea typeface="Century Gothic"/>
                <a:cs typeface="Century Gothic"/>
                <a:sym typeface="Century Gothic"/>
              </a:defRPr>
            </a:lvl8pPr>
            <a:lvl9pPr indent="-330200" lvl="8" marL="41148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sp>
        <p:nvSpPr>
          <p:cNvPr id="136" name="Google Shape;136;p3"/>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37" name="Google Shape;137;p3"/>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38" name="Google Shape;138;p3"/>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9" name="Shape 139"/>
        <p:cNvGrpSpPr/>
        <p:nvPr/>
      </p:nvGrpSpPr>
      <p:grpSpPr>
        <a:xfrm>
          <a:off x="0" y="0"/>
          <a:ext cx="0" cy="0"/>
          <a:chOff x="0" y="0"/>
          <a:chExt cx="0" cy="0"/>
        </a:xfrm>
      </p:grpSpPr>
      <p:sp>
        <p:nvSpPr>
          <p:cNvPr id="140" name="Google Shape;140;p4"/>
          <p:cNvSpPr txBox="1"/>
          <p:nvPr>
            <p:ph type="title"/>
          </p:nvPr>
        </p:nvSpPr>
        <p:spPr>
          <a:xfrm>
            <a:off x="609600" y="0"/>
            <a:ext cx="10972800" cy="1600200"/>
          </a:xfrm>
          <a:prstGeom prst="rect">
            <a:avLst/>
          </a:prstGeom>
          <a:noFill/>
          <a:ln>
            <a:noFill/>
          </a:ln>
        </p:spPr>
        <p:txBody>
          <a:bodyPr anchorCtr="0" anchor="b" bIns="45700" lIns="91425" spcFirstLastPara="1" rIns="91425" wrap="square" tIns="45700">
            <a:noAutofit/>
          </a:bodyPr>
          <a:lstStyle>
            <a:lvl1pPr lvl="0" marR="0" rtl="0" algn="ctr">
              <a:lnSpc>
                <a:spcPct val="120833"/>
              </a:lnSpc>
              <a:spcBef>
                <a:spcPts val="0"/>
              </a:spcBef>
              <a:spcAft>
                <a:spcPts val="0"/>
              </a:spcAft>
              <a:buClr>
                <a:srgbClr val="4C661A"/>
              </a:buClr>
              <a:buSzPts val="4800"/>
              <a:buFont typeface="Century Gothic"/>
              <a:buNone/>
              <a:defRPr b="0" i="0" sz="4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1" name="Google Shape;141;p4"/>
          <p:cNvSpPr txBox="1"/>
          <p:nvPr>
            <p:ph idx="1" type="body"/>
          </p:nvPr>
        </p:nvSpPr>
        <p:spPr>
          <a:xfrm>
            <a:off x="612805" y="1828800"/>
            <a:ext cx="5388864" cy="342925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Arial"/>
              <a:buChar char="•"/>
              <a:defRPr b="0" i="0" sz="2400" u="none" cap="none" strike="noStrike">
                <a:solidFill>
                  <a:schemeClr val="dk2"/>
                </a:solidFill>
                <a:latin typeface="Palatino Linotype"/>
                <a:ea typeface="Palatino Linotype"/>
                <a:cs typeface="Palatino Linotype"/>
                <a:sym typeface="Palatino Linotype"/>
              </a:defRPr>
            </a:lvl1pPr>
            <a:lvl2pPr indent="-330200" lvl="1" marL="9144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3pPr>
            <a:lvl4pPr indent="-330200" lvl="3" marL="18288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5pPr>
            <a:lvl6pPr indent="-330200" lvl="5" marL="27432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6pPr>
            <a:lvl7pPr indent="-330200" lvl="6" marL="32004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8pPr>
            <a:lvl9pPr indent="-330200" lvl="8" marL="41148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sp>
        <p:nvSpPr>
          <p:cNvPr id="142" name="Google Shape;142;p4"/>
          <p:cNvSpPr txBox="1"/>
          <p:nvPr>
            <p:ph idx="2" type="body"/>
          </p:nvPr>
        </p:nvSpPr>
        <p:spPr>
          <a:xfrm>
            <a:off x="6197600" y="1828785"/>
            <a:ext cx="5384800" cy="3429015"/>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Arial"/>
              <a:buChar char="•"/>
              <a:defRPr b="0" i="0" sz="2400" u="none" cap="none" strike="noStrike">
                <a:solidFill>
                  <a:schemeClr val="dk2"/>
                </a:solidFill>
                <a:latin typeface="Palatino Linotype"/>
                <a:ea typeface="Palatino Linotype"/>
                <a:cs typeface="Palatino Linotype"/>
                <a:sym typeface="Palatino Linotype"/>
              </a:defRPr>
            </a:lvl1pPr>
            <a:lvl2pPr indent="-330200" lvl="1" marL="9144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3pPr>
            <a:lvl4pPr indent="-330200" lvl="3" marL="18288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5pPr>
            <a:lvl6pPr indent="-330200" lvl="5" marL="27432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6pPr>
            <a:lvl7pPr indent="-330200" lvl="6" marL="32004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8pPr>
            <a:lvl9pPr indent="-330200" lvl="8" marL="41148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sp>
        <p:nvSpPr>
          <p:cNvPr id="143" name="Google Shape;143;p4"/>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44" name="Google Shape;144;p4"/>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45" name="Google Shape;145;p4"/>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6" name="Shape 146"/>
        <p:cNvGrpSpPr/>
        <p:nvPr/>
      </p:nvGrpSpPr>
      <p:grpSpPr>
        <a:xfrm>
          <a:off x="0" y="0"/>
          <a:ext cx="0" cy="0"/>
          <a:chOff x="0" y="0"/>
          <a:chExt cx="0" cy="0"/>
        </a:xfrm>
      </p:grpSpPr>
      <p:sp>
        <p:nvSpPr>
          <p:cNvPr id="147" name="Google Shape;147;p5"/>
          <p:cNvSpPr txBox="1"/>
          <p:nvPr>
            <p:ph type="title"/>
          </p:nvPr>
        </p:nvSpPr>
        <p:spPr>
          <a:xfrm>
            <a:off x="963084" y="0"/>
            <a:ext cx="10363200" cy="2505075"/>
          </a:xfrm>
          <a:prstGeom prst="rect">
            <a:avLst/>
          </a:prstGeom>
          <a:noFill/>
          <a:ln>
            <a:noFill/>
          </a:ln>
        </p:spPr>
        <p:txBody>
          <a:bodyPr anchorCtr="0" anchor="b" bIns="45700" lIns="91425" spcFirstLastPara="1" rIns="91425" wrap="square" tIns="45700">
            <a:noAutofit/>
          </a:bodyPr>
          <a:lstStyle>
            <a:lvl1pPr lvl="0" marR="0" rtl="0" algn="ctr">
              <a:lnSpc>
                <a:spcPct val="120833"/>
              </a:lnSpc>
              <a:spcBef>
                <a:spcPts val="0"/>
              </a:spcBef>
              <a:spcAft>
                <a:spcPts val="0"/>
              </a:spcAft>
              <a:buClr>
                <a:srgbClr val="4C661A"/>
              </a:buClr>
              <a:buSzPts val="4800"/>
              <a:buFont typeface="Century Gothic"/>
              <a:buNone/>
              <a:defRPr b="0" i="0" sz="4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8" name="Google Shape;148;p5"/>
          <p:cNvSpPr txBox="1"/>
          <p:nvPr>
            <p:ph idx="1" type="body"/>
          </p:nvPr>
        </p:nvSpPr>
        <p:spPr>
          <a:xfrm>
            <a:off x="963084" y="2697163"/>
            <a:ext cx="10363200" cy="113188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dk2"/>
              </a:buClr>
              <a:buSzPts val="2000"/>
              <a:buFont typeface="Arial"/>
              <a:buNone/>
              <a:defRPr b="0" i="0" sz="2000" u="none" cap="none" strike="noStrike">
                <a:solidFill>
                  <a:schemeClr val="dk2"/>
                </a:solidFill>
                <a:latin typeface="Palatino Linotype"/>
                <a:ea typeface="Palatino Linotype"/>
                <a:cs typeface="Palatino Linotype"/>
                <a:sym typeface="Palatino Linotype"/>
              </a:defRPr>
            </a:lvl1pPr>
            <a:lvl2pPr indent="-228600" lvl="1" marL="914400" marR="0" rtl="0" algn="l">
              <a:spcBef>
                <a:spcPts val="360"/>
              </a:spcBef>
              <a:spcAft>
                <a:spcPts val="0"/>
              </a:spcAft>
              <a:buClr>
                <a:srgbClr val="888888"/>
              </a:buClr>
              <a:buSzPts val="1800"/>
              <a:buFont typeface="Courier New"/>
              <a:buNone/>
              <a:defRPr b="0" i="0" sz="1800" u="none" cap="none" strike="noStrike">
                <a:solidFill>
                  <a:srgbClr val="888888"/>
                </a:solidFill>
                <a:latin typeface="Palatino Linotype"/>
                <a:ea typeface="Palatino Linotype"/>
                <a:cs typeface="Palatino Linotype"/>
                <a:sym typeface="Palatino Linotype"/>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Palatino Linotype"/>
                <a:ea typeface="Palatino Linotype"/>
                <a:cs typeface="Palatino Linotype"/>
                <a:sym typeface="Palatino Linotype"/>
              </a:defRPr>
            </a:lvl3pPr>
            <a:lvl4pPr indent="-228600" lvl="3" marL="1828800" marR="0" rtl="0" algn="l">
              <a:spcBef>
                <a:spcPts val="280"/>
              </a:spcBef>
              <a:spcAft>
                <a:spcPts val="0"/>
              </a:spcAft>
              <a:buClr>
                <a:srgbClr val="888888"/>
              </a:buClr>
              <a:buSzPts val="1400"/>
              <a:buFont typeface="Courier New"/>
              <a:buNone/>
              <a:defRPr b="0" i="0" sz="1400" u="none" cap="none" strike="noStrike">
                <a:solidFill>
                  <a:srgbClr val="888888"/>
                </a:solidFill>
                <a:latin typeface="Palatino Linotype"/>
                <a:ea typeface="Palatino Linotype"/>
                <a:cs typeface="Palatino Linotype"/>
                <a:sym typeface="Palatino Linotype"/>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Palatino Linotype"/>
                <a:ea typeface="Palatino Linotype"/>
                <a:cs typeface="Palatino Linotype"/>
                <a:sym typeface="Palatino Linotype"/>
              </a:defRPr>
            </a:lvl5pPr>
            <a:lvl6pPr indent="-228600" lvl="5" marL="2743200" marR="0" rtl="0" algn="l">
              <a:spcBef>
                <a:spcPts val="280"/>
              </a:spcBef>
              <a:spcAft>
                <a:spcPts val="0"/>
              </a:spcAft>
              <a:buClr>
                <a:srgbClr val="888888"/>
              </a:buClr>
              <a:buSzPts val="1400"/>
              <a:buFont typeface="Courier New"/>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spcBef>
                <a:spcPts val="280"/>
              </a:spcBef>
              <a:spcAft>
                <a:spcPts val="0"/>
              </a:spcAft>
              <a:buClr>
                <a:srgbClr val="888888"/>
              </a:buClr>
              <a:buSzPts val="1400"/>
              <a:buFont typeface="Courier New"/>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149" name="Google Shape;149;p5"/>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50" name="Google Shape;150;p5"/>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51" name="Google Shape;151;p5"/>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52" name="Shape 152"/>
        <p:cNvGrpSpPr/>
        <p:nvPr/>
      </p:nvGrpSpPr>
      <p:grpSpPr>
        <a:xfrm>
          <a:off x="0" y="0"/>
          <a:ext cx="0" cy="0"/>
          <a:chOff x="0" y="0"/>
          <a:chExt cx="0" cy="0"/>
        </a:xfrm>
      </p:grpSpPr>
      <p:sp>
        <p:nvSpPr>
          <p:cNvPr id="153" name="Google Shape;153;p6"/>
          <p:cNvSpPr txBox="1"/>
          <p:nvPr>
            <p:ph type="title"/>
          </p:nvPr>
        </p:nvSpPr>
        <p:spPr>
          <a:xfrm>
            <a:off x="609600" y="0"/>
            <a:ext cx="10972800" cy="1600200"/>
          </a:xfrm>
          <a:prstGeom prst="rect">
            <a:avLst/>
          </a:prstGeom>
          <a:noFill/>
          <a:ln>
            <a:noFill/>
          </a:ln>
        </p:spPr>
        <p:txBody>
          <a:bodyPr anchorCtr="0" anchor="b" bIns="45700" lIns="91425" spcFirstLastPara="1" rIns="91425" wrap="square" tIns="45700">
            <a:noAutofit/>
          </a:bodyPr>
          <a:lstStyle>
            <a:lvl1pPr lvl="0" marR="0" rtl="0" algn="ctr">
              <a:lnSpc>
                <a:spcPct val="120833"/>
              </a:lnSpc>
              <a:spcBef>
                <a:spcPts val="0"/>
              </a:spcBef>
              <a:spcAft>
                <a:spcPts val="0"/>
              </a:spcAft>
              <a:buClr>
                <a:srgbClr val="4C661A"/>
              </a:buClr>
              <a:buSzPts val="4800"/>
              <a:buFont typeface="Century Gothic"/>
              <a:buNone/>
              <a:defRPr b="0" i="0" sz="4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4" name="Google Shape;154;p6"/>
          <p:cNvSpPr txBox="1"/>
          <p:nvPr>
            <p:ph idx="1" type="body"/>
          </p:nvPr>
        </p:nvSpPr>
        <p:spPr>
          <a:xfrm>
            <a:off x="609600" y="1840825"/>
            <a:ext cx="5386917" cy="609600"/>
          </a:xfrm>
          <a:prstGeom prst="rect">
            <a:avLst/>
          </a:prstGeom>
          <a:noFill/>
          <a:ln>
            <a:noFill/>
          </a:ln>
        </p:spPr>
        <p:txBody>
          <a:bodyPr anchorCtr="0" anchor="b" bIns="45700" lIns="91425" spcFirstLastPara="1" rIns="91425" wrap="square" tIns="45700">
            <a:noAutofit/>
          </a:bodyPr>
          <a:lstStyle>
            <a:lvl1pPr indent="-228600" lvl="0" marL="457200" marR="0" rtl="0" algn="ctr">
              <a:spcBef>
                <a:spcPts val="480"/>
              </a:spcBef>
              <a:spcAft>
                <a:spcPts val="0"/>
              </a:spcAft>
              <a:buClr>
                <a:schemeClr val="dk2"/>
              </a:buClr>
              <a:buSzPts val="2400"/>
              <a:buFont typeface="Arial"/>
              <a:buNone/>
              <a:defRPr b="0" i="0" sz="2400" u="none" cap="none" strike="noStrike">
                <a:solidFill>
                  <a:schemeClr val="dk2"/>
                </a:solidFill>
                <a:latin typeface="Palatino Linotype"/>
                <a:ea typeface="Palatino Linotype"/>
                <a:cs typeface="Palatino Linotype"/>
                <a:sym typeface="Palatino Linotype"/>
              </a:defRPr>
            </a:lvl1pPr>
            <a:lvl2pPr indent="-228600" lvl="1" marL="914400" marR="0" rtl="0" algn="l">
              <a:spcBef>
                <a:spcPts val="400"/>
              </a:spcBef>
              <a:spcAft>
                <a:spcPts val="0"/>
              </a:spcAft>
              <a:buClr>
                <a:schemeClr val="dk2"/>
              </a:buClr>
              <a:buSzPts val="2000"/>
              <a:buFont typeface="Courier New"/>
              <a:buNone/>
              <a:defRPr b="1" i="0" sz="2000" u="none" cap="none" strike="noStrike">
                <a:solidFill>
                  <a:schemeClr val="dk2"/>
                </a:solidFill>
                <a:latin typeface="Palatino Linotype"/>
                <a:ea typeface="Palatino Linotype"/>
                <a:cs typeface="Palatino Linotype"/>
                <a:sym typeface="Palatino Linotype"/>
              </a:defRPr>
            </a:lvl2pPr>
            <a:lvl3pPr indent="-228600" lvl="2" marL="1371600" marR="0" rtl="0" algn="l">
              <a:spcBef>
                <a:spcPts val="360"/>
              </a:spcBef>
              <a:spcAft>
                <a:spcPts val="0"/>
              </a:spcAft>
              <a:buClr>
                <a:schemeClr val="dk2"/>
              </a:buClr>
              <a:buSzPts val="1800"/>
              <a:buFont typeface="Arial"/>
              <a:buNone/>
              <a:defRPr b="1" i="0" sz="1800" u="none" cap="none" strike="noStrike">
                <a:solidFill>
                  <a:schemeClr val="dk2"/>
                </a:solidFill>
                <a:latin typeface="Palatino Linotype"/>
                <a:ea typeface="Palatino Linotype"/>
                <a:cs typeface="Palatino Linotype"/>
                <a:sym typeface="Palatino Linotype"/>
              </a:defRPr>
            </a:lvl3pPr>
            <a:lvl4pPr indent="-228600" lvl="3" marL="1828800" marR="0" rtl="0" algn="l">
              <a:spcBef>
                <a:spcPts val="320"/>
              </a:spcBef>
              <a:spcAft>
                <a:spcPts val="0"/>
              </a:spcAft>
              <a:buClr>
                <a:schemeClr val="dk2"/>
              </a:buClr>
              <a:buSzPts val="1600"/>
              <a:buFont typeface="Courier New"/>
              <a:buNone/>
              <a:defRPr b="1" i="0" sz="1600" u="none" cap="none" strike="noStrike">
                <a:solidFill>
                  <a:schemeClr val="dk2"/>
                </a:solidFill>
                <a:latin typeface="Palatino Linotype"/>
                <a:ea typeface="Palatino Linotype"/>
                <a:cs typeface="Palatino Linotype"/>
                <a:sym typeface="Palatino Linotype"/>
              </a:defRPr>
            </a:lvl4pPr>
            <a:lvl5pPr indent="-228600" lvl="4" marL="2286000" marR="0" rtl="0" algn="l">
              <a:spcBef>
                <a:spcPts val="320"/>
              </a:spcBef>
              <a:spcAft>
                <a:spcPts val="0"/>
              </a:spcAft>
              <a:buClr>
                <a:schemeClr val="dk2"/>
              </a:buClr>
              <a:buSzPts val="1600"/>
              <a:buFont typeface="Arial"/>
              <a:buNone/>
              <a:defRPr b="1" i="0" sz="1600" u="none" cap="none" strike="noStrike">
                <a:solidFill>
                  <a:schemeClr val="dk2"/>
                </a:solidFill>
                <a:latin typeface="Palatino Linotype"/>
                <a:ea typeface="Palatino Linotype"/>
                <a:cs typeface="Palatino Linotype"/>
                <a:sym typeface="Palatino Linotype"/>
              </a:defRPr>
            </a:lvl5pPr>
            <a:lvl6pPr indent="-228600" lvl="5" marL="2743200" marR="0" rtl="0" algn="l">
              <a:spcBef>
                <a:spcPts val="320"/>
              </a:spcBef>
              <a:spcAft>
                <a:spcPts val="0"/>
              </a:spcAft>
              <a:buClr>
                <a:srgbClr val="7F7F7F"/>
              </a:buClr>
              <a:buSzPts val="1600"/>
              <a:buFont typeface="Courier New"/>
              <a:buNone/>
              <a:defRPr b="1" i="0" sz="1600" u="none" cap="none" strike="noStrike">
                <a:solidFill>
                  <a:srgbClr val="7F7F7F"/>
                </a:solidFill>
                <a:latin typeface="Century Gothic"/>
                <a:ea typeface="Century Gothic"/>
                <a:cs typeface="Century Gothic"/>
                <a:sym typeface="Century Gothic"/>
              </a:defRPr>
            </a:lvl6pPr>
            <a:lvl7pPr indent="-228600" lvl="6" marL="3200400" marR="0" rtl="0" algn="l">
              <a:spcBef>
                <a:spcPts val="320"/>
              </a:spcBef>
              <a:spcAft>
                <a:spcPts val="0"/>
              </a:spcAft>
              <a:buClr>
                <a:srgbClr val="7F7F7F"/>
              </a:buClr>
              <a:buSzPts val="1600"/>
              <a:buFont typeface="Arial"/>
              <a:buNone/>
              <a:defRPr b="1" i="0" sz="1600" u="none" cap="none" strike="noStrike">
                <a:solidFill>
                  <a:srgbClr val="7F7F7F"/>
                </a:solidFill>
                <a:latin typeface="Century Gothic"/>
                <a:ea typeface="Century Gothic"/>
                <a:cs typeface="Century Gothic"/>
                <a:sym typeface="Century Gothic"/>
              </a:defRPr>
            </a:lvl7pPr>
            <a:lvl8pPr indent="-228600" lvl="7" marL="3657600" marR="0" rtl="0" algn="l">
              <a:spcBef>
                <a:spcPts val="320"/>
              </a:spcBef>
              <a:spcAft>
                <a:spcPts val="0"/>
              </a:spcAft>
              <a:buClr>
                <a:srgbClr val="7F7F7F"/>
              </a:buClr>
              <a:buSzPts val="1600"/>
              <a:buFont typeface="Courier New"/>
              <a:buNone/>
              <a:defRPr b="1" i="0" sz="1600" u="none" cap="none" strike="noStrike">
                <a:solidFill>
                  <a:srgbClr val="7F7F7F"/>
                </a:solidFill>
                <a:latin typeface="Century Gothic"/>
                <a:ea typeface="Century Gothic"/>
                <a:cs typeface="Century Gothic"/>
                <a:sym typeface="Century Gothic"/>
              </a:defRPr>
            </a:lvl8pPr>
            <a:lvl9pPr indent="-228600" lvl="8" marL="4114800" marR="0" rtl="0" algn="l">
              <a:spcBef>
                <a:spcPts val="320"/>
              </a:spcBef>
              <a:spcAft>
                <a:spcPts val="0"/>
              </a:spcAft>
              <a:buClr>
                <a:srgbClr val="7F7F7F"/>
              </a:buClr>
              <a:buSzPts val="1600"/>
              <a:buFont typeface="Arial"/>
              <a:buNone/>
              <a:defRPr b="1" i="0" sz="1600" u="none" cap="none" strike="noStrike">
                <a:solidFill>
                  <a:srgbClr val="7F7F7F"/>
                </a:solidFill>
                <a:latin typeface="Century Gothic"/>
                <a:ea typeface="Century Gothic"/>
                <a:cs typeface="Century Gothic"/>
                <a:sym typeface="Century Gothic"/>
              </a:defRPr>
            </a:lvl9pPr>
          </a:lstStyle>
          <a:p/>
        </p:txBody>
      </p:sp>
      <p:sp>
        <p:nvSpPr>
          <p:cNvPr id="155" name="Google Shape;155;p6"/>
          <p:cNvSpPr txBox="1"/>
          <p:nvPr>
            <p:ph idx="2" type="body"/>
          </p:nvPr>
        </p:nvSpPr>
        <p:spPr>
          <a:xfrm>
            <a:off x="609600" y="2453473"/>
            <a:ext cx="5388864" cy="283403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Arial"/>
              <a:buChar char="•"/>
              <a:defRPr b="0" i="0" sz="2400" u="none" cap="none" strike="noStrike">
                <a:solidFill>
                  <a:schemeClr val="dk2"/>
                </a:solidFill>
                <a:latin typeface="Palatino Linotype"/>
                <a:ea typeface="Palatino Linotype"/>
                <a:cs typeface="Palatino Linotype"/>
                <a:sym typeface="Palatino Linotype"/>
              </a:defRPr>
            </a:lvl1pPr>
            <a:lvl2pPr indent="-330200" lvl="1" marL="9144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3pPr>
            <a:lvl4pPr indent="-330200" lvl="3" marL="18288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5pPr>
            <a:lvl6pPr indent="-330200" lvl="5" marL="27432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6pPr>
            <a:lvl7pPr indent="-330200" lvl="6" marL="32004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8pPr>
            <a:lvl9pPr indent="-330200" lvl="8" marL="41148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sp>
        <p:nvSpPr>
          <p:cNvPr id="156" name="Google Shape;156;p6"/>
          <p:cNvSpPr txBox="1"/>
          <p:nvPr>
            <p:ph idx="3" type="body"/>
          </p:nvPr>
        </p:nvSpPr>
        <p:spPr>
          <a:xfrm>
            <a:off x="6197601" y="1840825"/>
            <a:ext cx="5389033" cy="609600"/>
          </a:xfrm>
          <a:prstGeom prst="rect">
            <a:avLst/>
          </a:prstGeom>
          <a:noFill/>
          <a:ln>
            <a:noFill/>
          </a:ln>
        </p:spPr>
        <p:txBody>
          <a:bodyPr anchorCtr="0" anchor="b" bIns="45700" lIns="91425" spcFirstLastPara="1" rIns="91425" wrap="square" tIns="45700">
            <a:noAutofit/>
          </a:bodyPr>
          <a:lstStyle>
            <a:lvl1pPr indent="-228600" lvl="0" marL="457200" marR="0" rtl="0" algn="ctr">
              <a:spcBef>
                <a:spcPts val="480"/>
              </a:spcBef>
              <a:spcAft>
                <a:spcPts val="0"/>
              </a:spcAft>
              <a:buClr>
                <a:schemeClr val="dk2"/>
              </a:buClr>
              <a:buSzPts val="2400"/>
              <a:buFont typeface="Arial"/>
              <a:buNone/>
              <a:defRPr b="0" i="0" sz="2400" u="none" cap="none" strike="noStrike">
                <a:solidFill>
                  <a:schemeClr val="dk2"/>
                </a:solidFill>
                <a:latin typeface="Palatino Linotype"/>
                <a:ea typeface="Palatino Linotype"/>
                <a:cs typeface="Palatino Linotype"/>
                <a:sym typeface="Palatino Linotype"/>
              </a:defRPr>
            </a:lvl1pPr>
            <a:lvl2pPr indent="-228600" lvl="1" marL="914400" marR="0" rtl="0" algn="l">
              <a:spcBef>
                <a:spcPts val="400"/>
              </a:spcBef>
              <a:spcAft>
                <a:spcPts val="0"/>
              </a:spcAft>
              <a:buClr>
                <a:schemeClr val="dk2"/>
              </a:buClr>
              <a:buSzPts val="2000"/>
              <a:buFont typeface="Courier New"/>
              <a:buNone/>
              <a:defRPr b="1" i="0" sz="2000" u="none" cap="none" strike="noStrike">
                <a:solidFill>
                  <a:schemeClr val="dk2"/>
                </a:solidFill>
                <a:latin typeface="Palatino Linotype"/>
                <a:ea typeface="Palatino Linotype"/>
                <a:cs typeface="Palatino Linotype"/>
                <a:sym typeface="Palatino Linotype"/>
              </a:defRPr>
            </a:lvl2pPr>
            <a:lvl3pPr indent="-228600" lvl="2" marL="1371600" marR="0" rtl="0" algn="l">
              <a:spcBef>
                <a:spcPts val="360"/>
              </a:spcBef>
              <a:spcAft>
                <a:spcPts val="0"/>
              </a:spcAft>
              <a:buClr>
                <a:schemeClr val="dk2"/>
              </a:buClr>
              <a:buSzPts val="1800"/>
              <a:buFont typeface="Arial"/>
              <a:buNone/>
              <a:defRPr b="1" i="0" sz="1800" u="none" cap="none" strike="noStrike">
                <a:solidFill>
                  <a:schemeClr val="dk2"/>
                </a:solidFill>
                <a:latin typeface="Palatino Linotype"/>
                <a:ea typeface="Palatino Linotype"/>
                <a:cs typeface="Palatino Linotype"/>
                <a:sym typeface="Palatino Linotype"/>
              </a:defRPr>
            </a:lvl3pPr>
            <a:lvl4pPr indent="-228600" lvl="3" marL="1828800" marR="0" rtl="0" algn="l">
              <a:spcBef>
                <a:spcPts val="320"/>
              </a:spcBef>
              <a:spcAft>
                <a:spcPts val="0"/>
              </a:spcAft>
              <a:buClr>
                <a:schemeClr val="dk2"/>
              </a:buClr>
              <a:buSzPts val="1600"/>
              <a:buFont typeface="Courier New"/>
              <a:buNone/>
              <a:defRPr b="1" i="0" sz="1600" u="none" cap="none" strike="noStrike">
                <a:solidFill>
                  <a:schemeClr val="dk2"/>
                </a:solidFill>
                <a:latin typeface="Palatino Linotype"/>
                <a:ea typeface="Palatino Linotype"/>
                <a:cs typeface="Palatino Linotype"/>
                <a:sym typeface="Palatino Linotype"/>
              </a:defRPr>
            </a:lvl4pPr>
            <a:lvl5pPr indent="-228600" lvl="4" marL="2286000" marR="0" rtl="0" algn="l">
              <a:spcBef>
                <a:spcPts val="320"/>
              </a:spcBef>
              <a:spcAft>
                <a:spcPts val="0"/>
              </a:spcAft>
              <a:buClr>
                <a:schemeClr val="dk2"/>
              </a:buClr>
              <a:buSzPts val="1600"/>
              <a:buFont typeface="Arial"/>
              <a:buNone/>
              <a:defRPr b="1" i="0" sz="1600" u="none" cap="none" strike="noStrike">
                <a:solidFill>
                  <a:schemeClr val="dk2"/>
                </a:solidFill>
                <a:latin typeface="Palatino Linotype"/>
                <a:ea typeface="Palatino Linotype"/>
                <a:cs typeface="Palatino Linotype"/>
                <a:sym typeface="Palatino Linotype"/>
              </a:defRPr>
            </a:lvl5pPr>
            <a:lvl6pPr indent="-228600" lvl="5" marL="2743200" marR="0" rtl="0" algn="l">
              <a:spcBef>
                <a:spcPts val="320"/>
              </a:spcBef>
              <a:spcAft>
                <a:spcPts val="0"/>
              </a:spcAft>
              <a:buClr>
                <a:srgbClr val="7F7F7F"/>
              </a:buClr>
              <a:buSzPts val="1600"/>
              <a:buFont typeface="Courier New"/>
              <a:buNone/>
              <a:defRPr b="1" i="0" sz="1600" u="none" cap="none" strike="noStrike">
                <a:solidFill>
                  <a:srgbClr val="7F7F7F"/>
                </a:solidFill>
                <a:latin typeface="Century Gothic"/>
                <a:ea typeface="Century Gothic"/>
                <a:cs typeface="Century Gothic"/>
                <a:sym typeface="Century Gothic"/>
              </a:defRPr>
            </a:lvl6pPr>
            <a:lvl7pPr indent="-228600" lvl="6" marL="3200400" marR="0" rtl="0" algn="l">
              <a:spcBef>
                <a:spcPts val="320"/>
              </a:spcBef>
              <a:spcAft>
                <a:spcPts val="0"/>
              </a:spcAft>
              <a:buClr>
                <a:srgbClr val="7F7F7F"/>
              </a:buClr>
              <a:buSzPts val="1600"/>
              <a:buFont typeface="Arial"/>
              <a:buNone/>
              <a:defRPr b="1" i="0" sz="1600" u="none" cap="none" strike="noStrike">
                <a:solidFill>
                  <a:srgbClr val="7F7F7F"/>
                </a:solidFill>
                <a:latin typeface="Century Gothic"/>
                <a:ea typeface="Century Gothic"/>
                <a:cs typeface="Century Gothic"/>
                <a:sym typeface="Century Gothic"/>
              </a:defRPr>
            </a:lvl7pPr>
            <a:lvl8pPr indent="-228600" lvl="7" marL="3657600" marR="0" rtl="0" algn="l">
              <a:spcBef>
                <a:spcPts val="320"/>
              </a:spcBef>
              <a:spcAft>
                <a:spcPts val="0"/>
              </a:spcAft>
              <a:buClr>
                <a:srgbClr val="7F7F7F"/>
              </a:buClr>
              <a:buSzPts val="1600"/>
              <a:buFont typeface="Courier New"/>
              <a:buNone/>
              <a:defRPr b="1" i="0" sz="1600" u="none" cap="none" strike="noStrike">
                <a:solidFill>
                  <a:srgbClr val="7F7F7F"/>
                </a:solidFill>
                <a:latin typeface="Century Gothic"/>
                <a:ea typeface="Century Gothic"/>
                <a:cs typeface="Century Gothic"/>
                <a:sym typeface="Century Gothic"/>
              </a:defRPr>
            </a:lvl8pPr>
            <a:lvl9pPr indent="-228600" lvl="8" marL="4114800" marR="0" rtl="0" algn="l">
              <a:spcBef>
                <a:spcPts val="320"/>
              </a:spcBef>
              <a:spcAft>
                <a:spcPts val="0"/>
              </a:spcAft>
              <a:buClr>
                <a:srgbClr val="7F7F7F"/>
              </a:buClr>
              <a:buSzPts val="1600"/>
              <a:buFont typeface="Arial"/>
              <a:buNone/>
              <a:defRPr b="1" i="0" sz="1600" u="none" cap="none" strike="noStrike">
                <a:solidFill>
                  <a:srgbClr val="7F7F7F"/>
                </a:solidFill>
                <a:latin typeface="Century Gothic"/>
                <a:ea typeface="Century Gothic"/>
                <a:cs typeface="Century Gothic"/>
                <a:sym typeface="Century Gothic"/>
              </a:defRPr>
            </a:lvl9pPr>
          </a:lstStyle>
          <a:p/>
        </p:txBody>
      </p:sp>
      <p:sp>
        <p:nvSpPr>
          <p:cNvPr id="157" name="Google Shape;157;p6"/>
          <p:cNvSpPr txBox="1"/>
          <p:nvPr>
            <p:ph idx="4" type="body"/>
          </p:nvPr>
        </p:nvSpPr>
        <p:spPr>
          <a:xfrm>
            <a:off x="6201237" y="2453474"/>
            <a:ext cx="5388864" cy="2833709"/>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Arial"/>
              <a:buChar char="•"/>
              <a:defRPr b="0" i="0" sz="2400" u="none" cap="none" strike="noStrike">
                <a:solidFill>
                  <a:schemeClr val="dk2"/>
                </a:solidFill>
                <a:latin typeface="Palatino Linotype"/>
                <a:ea typeface="Palatino Linotype"/>
                <a:cs typeface="Palatino Linotype"/>
                <a:sym typeface="Palatino Linotype"/>
              </a:defRPr>
            </a:lvl1pPr>
            <a:lvl2pPr indent="-330200" lvl="1" marL="9144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3pPr>
            <a:lvl4pPr indent="-330200" lvl="3" marL="18288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5pPr>
            <a:lvl6pPr indent="-330200" lvl="5" marL="27432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6pPr>
            <a:lvl7pPr indent="-330200" lvl="6" marL="32004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8pPr>
            <a:lvl9pPr indent="-330200" lvl="8" marL="41148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sp>
        <p:nvSpPr>
          <p:cNvPr id="158" name="Google Shape;158;p6"/>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59" name="Google Shape;159;p6"/>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60" name="Google Shape;160;p6"/>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1" name="Shape 161"/>
        <p:cNvGrpSpPr/>
        <p:nvPr/>
      </p:nvGrpSpPr>
      <p:grpSpPr>
        <a:xfrm>
          <a:off x="0" y="0"/>
          <a:ext cx="0" cy="0"/>
          <a:chOff x="0" y="0"/>
          <a:chExt cx="0" cy="0"/>
        </a:xfrm>
      </p:grpSpPr>
      <p:sp>
        <p:nvSpPr>
          <p:cNvPr id="162" name="Google Shape;162;p7"/>
          <p:cNvSpPr txBox="1"/>
          <p:nvPr>
            <p:ph type="title"/>
          </p:nvPr>
        </p:nvSpPr>
        <p:spPr>
          <a:xfrm>
            <a:off x="609600" y="0"/>
            <a:ext cx="10972800" cy="1600200"/>
          </a:xfrm>
          <a:prstGeom prst="rect">
            <a:avLst/>
          </a:prstGeom>
          <a:noFill/>
          <a:ln>
            <a:noFill/>
          </a:ln>
        </p:spPr>
        <p:txBody>
          <a:bodyPr anchorCtr="0" anchor="b" bIns="45700" lIns="91425" spcFirstLastPara="1" rIns="91425" wrap="square" tIns="45700">
            <a:noAutofit/>
          </a:bodyPr>
          <a:lstStyle>
            <a:lvl1pPr lvl="0" marR="0" rtl="0" algn="ctr">
              <a:lnSpc>
                <a:spcPct val="120833"/>
              </a:lnSpc>
              <a:spcBef>
                <a:spcPts val="0"/>
              </a:spcBef>
              <a:spcAft>
                <a:spcPts val="0"/>
              </a:spcAft>
              <a:buClr>
                <a:srgbClr val="4C661A"/>
              </a:buClr>
              <a:buSzPts val="4800"/>
              <a:buFont typeface="Century Gothic"/>
              <a:buNone/>
              <a:defRPr b="0" i="0" sz="4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3" name="Google Shape;163;p7"/>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64" name="Google Shape;164;p7"/>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65" name="Google Shape;165;p7"/>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6" name="Shape 166"/>
        <p:cNvGrpSpPr/>
        <p:nvPr/>
      </p:nvGrpSpPr>
      <p:grpSpPr>
        <a:xfrm>
          <a:off x="0" y="0"/>
          <a:ext cx="0" cy="0"/>
          <a:chOff x="0" y="0"/>
          <a:chExt cx="0" cy="0"/>
        </a:xfrm>
      </p:grpSpPr>
      <p:sp>
        <p:nvSpPr>
          <p:cNvPr id="167" name="Google Shape;167;p8"/>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68" name="Google Shape;168;p8"/>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69" name="Google Shape;169;p8"/>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70" name="Shape 170"/>
        <p:cNvGrpSpPr/>
        <p:nvPr/>
      </p:nvGrpSpPr>
      <p:grpSpPr>
        <a:xfrm>
          <a:off x="0" y="0"/>
          <a:ext cx="0" cy="0"/>
          <a:chOff x="0" y="0"/>
          <a:chExt cx="0" cy="0"/>
        </a:xfrm>
      </p:grpSpPr>
      <p:sp>
        <p:nvSpPr>
          <p:cNvPr id="171" name="Google Shape;171;p9"/>
          <p:cNvSpPr txBox="1"/>
          <p:nvPr>
            <p:ph type="title"/>
          </p:nvPr>
        </p:nvSpPr>
        <p:spPr>
          <a:xfrm>
            <a:off x="7876117" y="266700"/>
            <a:ext cx="4011084" cy="20955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4C661A"/>
              </a:buClr>
              <a:buSzPts val="2800"/>
              <a:buFont typeface="Century Gothic"/>
              <a:buNone/>
              <a:defRPr b="0" i="0" sz="2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2" name="Google Shape;172;p9"/>
          <p:cNvSpPr txBox="1"/>
          <p:nvPr>
            <p:ph idx="1" type="body"/>
          </p:nvPr>
        </p:nvSpPr>
        <p:spPr>
          <a:xfrm>
            <a:off x="958850" y="273052"/>
            <a:ext cx="6661151" cy="498474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2"/>
              </a:buClr>
              <a:buSzPts val="3200"/>
              <a:buFont typeface="Arial"/>
              <a:buChar char="•"/>
              <a:defRPr b="0" i="0" sz="3200" u="none" cap="none" strike="noStrike">
                <a:solidFill>
                  <a:schemeClr val="dk2"/>
                </a:solidFill>
                <a:latin typeface="Palatino Linotype"/>
                <a:ea typeface="Palatino Linotype"/>
                <a:cs typeface="Palatino Linotype"/>
                <a:sym typeface="Palatino Linotype"/>
              </a:defRPr>
            </a:lvl1pPr>
            <a:lvl2pPr indent="-406400" lvl="1" marL="914400" marR="0" rtl="0" algn="l">
              <a:spcBef>
                <a:spcPts val="560"/>
              </a:spcBef>
              <a:spcAft>
                <a:spcPts val="0"/>
              </a:spcAft>
              <a:buClr>
                <a:schemeClr val="dk2"/>
              </a:buClr>
              <a:buSzPts val="2800"/>
              <a:buFont typeface="Courier New"/>
              <a:buChar char="o"/>
              <a:defRPr b="0" i="0" sz="2800" u="none" cap="none" strike="noStrike">
                <a:solidFill>
                  <a:schemeClr val="dk2"/>
                </a:solidFill>
                <a:latin typeface="Palatino Linotype"/>
                <a:ea typeface="Palatino Linotype"/>
                <a:cs typeface="Palatino Linotype"/>
                <a:sym typeface="Palatino Linotype"/>
              </a:defRPr>
            </a:lvl2pPr>
            <a:lvl3pPr indent="-381000" lvl="2" marL="1371600" marR="0" rtl="0" algn="l">
              <a:spcBef>
                <a:spcPts val="480"/>
              </a:spcBef>
              <a:spcAft>
                <a:spcPts val="0"/>
              </a:spcAft>
              <a:buClr>
                <a:schemeClr val="dk2"/>
              </a:buClr>
              <a:buSzPts val="2400"/>
              <a:buFont typeface="Arial"/>
              <a:buChar char="•"/>
              <a:defRPr b="0" i="0" sz="2400" u="none" cap="none" strike="noStrike">
                <a:solidFill>
                  <a:schemeClr val="dk2"/>
                </a:solidFill>
                <a:latin typeface="Palatino Linotype"/>
                <a:ea typeface="Palatino Linotype"/>
                <a:cs typeface="Palatino Linotype"/>
                <a:sym typeface="Palatino Linotype"/>
              </a:defRPr>
            </a:lvl3pPr>
            <a:lvl4pPr indent="-355600" lvl="3" marL="1828800" marR="0" rtl="0" algn="l">
              <a:spcBef>
                <a:spcPts val="400"/>
              </a:spcBef>
              <a:spcAft>
                <a:spcPts val="0"/>
              </a:spcAft>
              <a:buClr>
                <a:schemeClr val="dk2"/>
              </a:buClr>
              <a:buSzPts val="2000"/>
              <a:buFont typeface="Courier New"/>
              <a:buChar char="o"/>
              <a:defRPr b="0" i="0" sz="2000" u="none" cap="none" strike="noStrike">
                <a:solidFill>
                  <a:schemeClr val="dk2"/>
                </a:solidFill>
                <a:latin typeface="Palatino Linotype"/>
                <a:ea typeface="Palatino Linotype"/>
                <a:cs typeface="Palatino Linotype"/>
                <a:sym typeface="Palatino Linotype"/>
              </a:defRPr>
            </a:lvl4pPr>
            <a:lvl5pPr indent="-355600" lvl="4" marL="2286000" marR="0" rtl="0" algn="l">
              <a:spcBef>
                <a:spcPts val="400"/>
              </a:spcBef>
              <a:spcAft>
                <a:spcPts val="0"/>
              </a:spcAft>
              <a:buClr>
                <a:schemeClr val="dk2"/>
              </a:buClr>
              <a:buSzPts val="2000"/>
              <a:buFont typeface="Arial"/>
              <a:buChar char="•"/>
              <a:defRPr b="0" i="0" sz="2000" u="none" cap="none" strike="noStrike">
                <a:solidFill>
                  <a:schemeClr val="dk2"/>
                </a:solidFill>
                <a:latin typeface="Palatino Linotype"/>
                <a:ea typeface="Palatino Linotype"/>
                <a:cs typeface="Palatino Linotype"/>
                <a:sym typeface="Palatino Linotype"/>
              </a:defRPr>
            </a:lvl5pPr>
            <a:lvl6pPr indent="-355600" lvl="5" marL="2743200" marR="0" rtl="0" algn="l">
              <a:spcBef>
                <a:spcPts val="400"/>
              </a:spcBef>
              <a:spcAft>
                <a:spcPts val="0"/>
              </a:spcAft>
              <a:buClr>
                <a:srgbClr val="7F7F7F"/>
              </a:buClr>
              <a:buSzPts val="2000"/>
              <a:buFont typeface="Courier New"/>
              <a:buChar char="o"/>
              <a:defRPr b="0" i="0" sz="2000" u="none" cap="none" strike="noStrike">
                <a:solidFill>
                  <a:srgbClr val="7F7F7F"/>
                </a:solidFill>
                <a:latin typeface="Century Gothic"/>
                <a:ea typeface="Century Gothic"/>
                <a:cs typeface="Century Gothic"/>
                <a:sym typeface="Century Gothic"/>
              </a:defRPr>
            </a:lvl6pPr>
            <a:lvl7pPr indent="-355600" lvl="6" marL="3200400" marR="0" rtl="0" algn="l">
              <a:spcBef>
                <a:spcPts val="400"/>
              </a:spcBef>
              <a:spcAft>
                <a:spcPts val="0"/>
              </a:spcAft>
              <a:buClr>
                <a:srgbClr val="7F7F7F"/>
              </a:buClr>
              <a:buSzPts val="2000"/>
              <a:buFont typeface="Arial"/>
              <a:buChar char="•"/>
              <a:defRPr b="0" i="0" sz="2000" u="none" cap="none" strike="noStrike">
                <a:solidFill>
                  <a:srgbClr val="7F7F7F"/>
                </a:solidFill>
                <a:latin typeface="Century Gothic"/>
                <a:ea typeface="Century Gothic"/>
                <a:cs typeface="Century Gothic"/>
                <a:sym typeface="Century Gothic"/>
              </a:defRPr>
            </a:lvl7pPr>
            <a:lvl8pPr indent="-355600" lvl="7" marL="3657600" marR="0" rtl="0" algn="l">
              <a:spcBef>
                <a:spcPts val="400"/>
              </a:spcBef>
              <a:spcAft>
                <a:spcPts val="0"/>
              </a:spcAft>
              <a:buClr>
                <a:srgbClr val="7F7F7F"/>
              </a:buClr>
              <a:buSzPts val="2000"/>
              <a:buFont typeface="Courier New"/>
              <a:buChar char="o"/>
              <a:defRPr b="0" i="0" sz="2000" u="none" cap="none" strike="noStrike">
                <a:solidFill>
                  <a:srgbClr val="7F7F7F"/>
                </a:solidFill>
                <a:latin typeface="Century Gothic"/>
                <a:ea typeface="Century Gothic"/>
                <a:cs typeface="Century Gothic"/>
                <a:sym typeface="Century Gothic"/>
              </a:defRPr>
            </a:lvl8pPr>
            <a:lvl9pPr indent="-355600" lvl="8" marL="4114800" marR="0" rtl="0" algn="l">
              <a:spcBef>
                <a:spcPts val="400"/>
              </a:spcBef>
              <a:spcAft>
                <a:spcPts val="0"/>
              </a:spcAft>
              <a:buClr>
                <a:srgbClr val="7F7F7F"/>
              </a:buClr>
              <a:buSzPts val="2000"/>
              <a:buFont typeface="Arial"/>
              <a:buChar char="•"/>
              <a:defRPr b="0" i="0" sz="2000" u="none" cap="none" strike="noStrike">
                <a:solidFill>
                  <a:srgbClr val="7F7F7F"/>
                </a:solidFill>
                <a:latin typeface="Century Gothic"/>
                <a:ea typeface="Century Gothic"/>
                <a:cs typeface="Century Gothic"/>
                <a:sym typeface="Century Gothic"/>
              </a:defRPr>
            </a:lvl9pPr>
          </a:lstStyle>
          <a:p/>
        </p:txBody>
      </p:sp>
      <p:sp>
        <p:nvSpPr>
          <p:cNvPr id="173" name="Google Shape;173;p9"/>
          <p:cNvSpPr txBox="1"/>
          <p:nvPr>
            <p:ph idx="2" type="body"/>
          </p:nvPr>
        </p:nvSpPr>
        <p:spPr>
          <a:xfrm>
            <a:off x="7876117" y="2438401"/>
            <a:ext cx="4011084" cy="281939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320"/>
              </a:spcBef>
              <a:spcAft>
                <a:spcPts val="0"/>
              </a:spcAft>
              <a:buClr>
                <a:schemeClr val="dk2"/>
              </a:buClr>
              <a:buSzPts val="1600"/>
              <a:buFont typeface="Arial"/>
              <a:buNone/>
              <a:defRPr b="0" i="0" sz="1600" u="none" cap="none" strike="noStrike">
                <a:solidFill>
                  <a:schemeClr val="dk2"/>
                </a:solidFill>
                <a:latin typeface="Palatino Linotype"/>
                <a:ea typeface="Palatino Linotype"/>
                <a:cs typeface="Palatino Linotype"/>
                <a:sym typeface="Palatino Linotype"/>
              </a:defRPr>
            </a:lvl1pPr>
            <a:lvl2pPr indent="-228600" lvl="1" marL="914400" marR="0" rtl="0" algn="l">
              <a:spcBef>
                <a:spcPts val="240"/>
              </a:spcBef>
              <a:spcAft>
                <a:spcPts val="0"/>
              </a:spcAft>
              <a:buClr>
                <a:schemeClr val="dk2"/>
              </a:buClr>
              <a:buSzPts val="1200"/>
              <a:buFont typeface="Courier New"/>
              <a:buNone/>
              <a:defRPr b="0" i="0" sz="1200" u="none" cap="none" strike="noStrike">
                <a:solidFill>
                  <a:schemeClr val="dk2"/>
                </a:solidFill>
                <a:latin typeface="Palatino Linotype"/>
                <a:ea typeface="Palatino Linotype"/>
                <a:cs typeface="Palatino Linotype"/>
                <a:sym typeface="Palatino Linotype"/>
              </a:defRPr>
            </a:lvl2pPr>
            <a:lvl3pPr indent="-228600" lvl="2" marL="1371600" marR="0" rtl="0" algn="l">
              <a:spcBef>
                <a:spcPts val="200"/>
              </a:spcBef>
              <a:spcAft>
                <a:spcPts val="0"/>
              </a:spcAft>
              <a:buClr>
                <a:schemeClr val="dk2"/>
              </a:buClr>
              <a:buSzPts val="1000"/>
              <a:buFont typeface="Arial"/>
              <a:buNone/>
              <a:defRPr b="0" i="0" sz="1000" u="none" cap="none" strike="noStrike">
                <a:solidFill>
                  <a:schemeClr val="dk2"/>
                </a:solidFill>
                <a:latin typeface="Palatino Linotype"/>
                <a:ea typeface="Palatino Linotype"/>
                <a:cs typeface="Palatino Linotype"/>
                <a:sym typeface="Palatino Linotype"/>
              </a:defRPr>
            </a:lvl3pPr>
            <a:lvl4pPr indent="-228600" lvl="3" marL="1828800" marR="0" rtl="0" algn="l">
              <a:spcBef>
                <a:spcPts val="180"/>
              </a:spcBef>
              <a:spcAft>
                <a:spcPts val="0"/>
              </a:spcAft>
              <a:buClr>
                <a:schemeClr val="dk2"/>
              </a:buClr>
              <a:buSzPts val="900"/>
              <a:buFont typeface="Courier New"/>
              <a:buNone/>
              <a:defRPr b="0" i="0" sz="900" u="none" cap="none" strike="noStrike">
                <a:solidFill>
                  <a:schemeClr val="dk2"/>
                </a:solidFill>
                <a:latin typeface="Palatino Linotype"/>
                <a:ea typeface="Palatino Linotype"/>
                <a:cs typeface="Palatino Linotype"/>
                <a:sym typeface="Palatino Linotype"/>
              </a:defRPr>
            </a:lvl4pPr>
            <a:lvl5pPr indent="-228600" lvl="4" marL="2286000" marR="0" rtl="0" algn="l">
              <a:spcBef>
                <a:spcPts val="180"/>
              </a:spcBef>
              <a:spcAft>
                <a:spcPts val="0"/>
              </a:spcAft>
              <a:buClr>
                <a:schemeClr val="dk2"/>
              </a:buClr>
              <a:buSzPts val="900"/>
              <a:buFont typeface="Arial"/>
              <a:buNone/>
              <a:defRPr b="0" i="0" sz="900" u="none" cap="none" strike="noStrike">
                <a:solidFill>
                  <a:schemeClr val="dk2"/>
                </a:solidFill>
                <a:latin typeface="Palatino Linotype"/>
                <a:ea typeface="Palatino Linotype"/>
                <a:cs typeface="Palatino Linotype"/>
                <a:sym typeface="Palatino Linotype"/>
              </a:defRPr>
            </a:lvl5pPr>
            <a:lvl6pPr indent="-228600" lvl="5" marL="2743200" marR="0" rtl="0" algn="l">
              <a:spcBef>
                <a:spcPts val="180"/>
              </a:spcBef>
              <a:spcAft>
                <a:spcPts val="0"/>
              </a:spcAft>
              <a:buClr>
                <a:srgbClr val="7F7F7F"/>
              </a:buClr>
              <a:buSzPts val="900"/>
              <a:buFont typeface="Courier New"/>
              <a:buNone/>
              <a:defRPr b="0" i="0" sz="900" u="none" cap="none" strike="noStrike">
                <a:solidFill>
                  <a:srgbClr val="7F7F7F"/>
                </a:solidFill>
                <a:latin typeface="Century Gothic"/>
                <a:ea typeface="Century Gothic"/>
                <a:cs typeface="Century Gothic"/>
                <a:sym typeface="Century Gothic"/>
              </a:defRPr>
            </a:lvl6pPr>
            <a:lvl7pPr indent="-228600" lvl="6" marL="3200400" marR="0" rtl="0" algn="l">
              <a:spcBef>
                <a:spcPts val="180"/>
              </a:spcBef>
              <a:spcAft>
                <a:spcPts val="0"/>
              </a:spcAft>
              <a:buClr>
                <a:srgbClr val="7F7F7F"/>
              </a:buClr>
              <a:buSzPts val="900"/>
              <a:buFont typeface="Arial"/>
              <a:buNone/>
              <a:defRPr b="0" i="0" sz="900" u="none" cap="none" strike="noStrike">
                <a:solidFill>
                  <a:srgbClr val="7F7F7F"/>
                </a:solidFill>
                <a:latin typeface="Century Gothic"/>
                <a:ea typeface="Century Gothic"/>
                <a:cs typeface="Century Gothic"/>
                <a:sym typeface="Century Gothic"/>
              </a:defRPr>
            </a:lvl7pPr>
            <a:lvl8pPr indent="-228600" lvl="7" marL="3657600" marR="0" rtl="0" algn="l">
              <a:spcBef>
                <a:spcPts val="180"/>
              </a:spcBef>
              <a:spcAft>
                <a:spcPts val="0"/>
              </a:spcAft>
              <a:buClr>
                <a:srgbClr val="7F7F7F"/>
              </a:buClr>
              <a:buSzPts val="900"/>
              <a:buFont typeface="Courier New"/>
              <a:buNone/>
              <a:defRPr b="0" i="0" sz="900" u="none" cap="none" strike="noStrike">
                <a:solidFill>
                  <a:srgbClr val="7F7F7F"/>
                </a:solidFill>
                <a:latin typeface="Century Gothic"/>
                <a:ea typeface="Century Gothic"/>
                <a:cs typeface="Century Gothic"/>
                <a:sym typeface="Century Gothic"/>
              </a:defRPr>
            </a:lvl8pPr>
            <a:lvl9pPr indent="-228600" lvl="8" marL="4114800" marR="0" rtl="0" algn="l">
              <a:spcBef>
                <a:spcPts val="180"/>
              </a:spcBef>
              <a:spcAft>
                <a:spcPts val="0"/>
              </a:spcAft>
              <a:buClr>
                <a:srgbClr val="7F7F7F"/>
              </a:buClr>
              <a:buSzPts val="900"/>
              <a:buFont typeface="Arial"/>
              <a:buNone/>
              <a:defRPr b="0" i="0" sz="900" u="none" cap="none" strike="noStrike">
                <a:solidFill>
                  <a:srgbClr val="7F7F7F"/>
                </a:solidFill>
                <a:latin typeface="Century Gothic"/>
                <a:ea typeface="Century Gothic"/>
                <a:cs typeface="Century Gothic"/>
                <a:sym typeface="Century Gothic"/>
              </a:defRPr>
            </a:lvl9pPr>
          </a:lstStyle>
          <a:p/>
        </p:txBody>
      </p:sp>
      <p:sp>
        <p:nvSpPr>
          <p:cNvPr id="174" name="Google Shape;174;p9"/>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75" name="Google Shape;175;p9"/>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76" name="Google Shape;176;p9"/>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77" name="Shape 177"/>
        <p:cNvGrpSpPr/>
        <p:nvPr/>
      </p:nvGrpSpPr>
      <p:grpSpPr>
        <a:xfrm>
          <a:off x="0" y="0"/>
          <a:ext cx="0" cy="0"/>
          <a:chOff x="0" y="0"/>
          <a:chExt cx="0" cy="0"/>
        </a:xfrm>
      </p:grpSpPr>
      <p:sp>
        <p:nvSpPr>
          <p:cNvPr id="178" name="Google Shape;178;p10"/>
          <p:cNvSpPr txBox="1"/>
          <p:nvPr>
            <p:ph type="title"/>
          </p:nvPr>
        </p:nvSpPr>
        <p:spPr>
          <a:xfrm>
            <a:off x="2239435" y="228600"/>
            <a:ext cx="7615765" cy="89535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4C661A"/>
              </a:buClr>
              <a:buSzPts val="2800"/>
              <a:buFont typeface="Century Gothic"/>
              <a:buNone/>
              <a:defRPr b="0" i="0" sz="2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An empty placeholder to add an image. Click on the placeholder and select the image that you wish to add" id="179" name="Google Shape;179;p10"/>
          <p:cNvSpPr/>
          <p:nvPr>
            <p:ph idx="2" type="pic"/>
          </p:nvPr>
        </p:nvSpPr>
        <p:spPr>
          <a:xfrm>
            <a:off x="2010835" y="1597800"/>
            <a:ext cx="8072965" cy="3855244"/>
          </a:xfrm>
          <a:prstGeom prst="rect">
            <a:avLst/>
          </a:prstGeom>
          <a:noFill/>
          <a:ln cap="flat" cmpd="sng" w="76200">
            <a:solidFill>
              <a:schemeClr val="lt1"/>
            </a:solidFill>
            <a:prstDash val="solid"/>
            <a:round/>
            <a:headEnd len="sm" w="sm" type="none"/>
            <a:tailEnd len="sm" w="sm" type="none"/>
          </a:ln>
          <a:effectLst>
            <a:outerShdw blurRad="88900" rotWithShape="0" algn="ctr" dir="5400000" dist="50800">
              <a:srgbClr val="000000">
                <a:alpha val="24705"/>
              </a:srgbClr>
            </a:outerShdw>
          </a:effectLst>
        </p:spPr>
        <p:txBody>
          <a:bodyPr anchorCtr="0" anchor="t" bIns="45700" lIns="91425" spcFirstLastPara="1" rIns="91425" wrap="square" tIns="45700">
            <a:noAutofit/>
          </a:bodyPr>
          <a:lstStyle>
            <a:lvl1pPr lvl="0" marR="0" rtl="0" algn="ctr">
              <a:spcBef>
                <a:spcPts val="640"/>
              </a:spcBef>
              <a:spcAft>
                <a:spcPts val="0"/>
              </a:spcAft>
              <a:buClr>
                <a:schemeClr val="dk2"/>
              </a:buClr>
              <a:buSzPts val="3200"/>
              <a:buFont typeface="Arial"/>
              <a:buNone/>
              <a:defRPr b="0" i="0" sz="3200" u="none" cap="none" strike="noStrike">
                <a:solidFill>
                  <a:schemeClr val="dk2"/>
                </a:solidFill>
                <a:latin typeface="Palatino Linotype"/>
                <a:ea typeface="Palatino Linotype"/>
                <a:cs typeface="Palatino Linotype"/>
                <a:sym typeface="Palatino Linotype"/>
              </a:defRPr>
            </a:lvl1pPr>
            <a:lvl2pPr lvl="1" marR="0" rtl="0" algn="l">
              <a:spcBef>
                <a:spcPts val="560"/>
              </a:spcBef>
              <a:spcAft>
                <a:spcPts val="0"/>
              </a:spcAft>
              <a:buClr>
                <a:schemeClr val="dk2"/>
              </a:buClr>
              <a:buSzPts val="2800"/>
              <a:buFont typeface="Courier New"/>
              <a:buNone/>
              <a:defRPr b="0" i="0" sz="2800" u="none" cap="none" strike="noStrike">
                <a:solidFill>
                  <a:schemeClr val="dk2"/>
                </a:solidFill>
                <a:latin typeface="Palatino Linotype"/>
                <a:ea typeface="Palatino Linotype"/>
                <a:cs typeface="Palatino Linotype"/>
                <a:sym typeface="Palatino Linotype"/>
              </a:defRPr>
            </a:lvl2pPr>
            <a:lvl3pPr lvl="2" marR="0" rtl="0" algn="l">
              <a:spcBef>
                <a:spcPts val="480"/>
              </a:spcBef>
              <a:spcAft>
                <a:spcPts val="0"/>
              </a:spcAft>
              <a:buClr>
                <a:schemeClr val="dk2"/>
              </a:buClr>
              <a:buSzPts val="2400"/>
              <a:buFont typeface="Arial"/>
              <a:buNone/>
              <a:defRPr b="0" i="0" sz="2400" u="none" cap="none" strike="noStrike">
                <a:solidFill>
                  <a:schemeClr val="dk2"/>
                </a:solidFill>
                <a:latin typeface="Palatino Linotype"/>
                <a:ea typeface="Palatino Linotype"/>
                <a:cs typeface="Palatino Linotype"/>
                <a:sym typeface="Palatino Linotype"/>
              </a:defRPr>
            </a:lvl3pPr>
            <a:lvl4pPr lvl="3" marR="0" rtl="0" algn="l">
              <a:spcBef>
                <a:spcPts val="400"/>
              </a:spcBef>
              <a:spcAft>
                <a:spcPts val="0"/>
              </a:spcAft>
              <a:buClr>
                <a:schemeClr val="dk2"/>
              </a:buClr>
              <a:buSzPts val="2000"/>
              <a:buFont typeface="Courier New"/>
              <a:buNone/>
              <a:defRPr b="0" i="0" sz="2000" u="none" cap="none" strike="noStrike">
                <a:solidFill>
                  <a:schemeClr val="dk2"/>
                </a:solidFill>
                <a:latin typeface="Palatino Linotype"/>
                <a:ea typeface="Palatino Linotype"/>
                <a:cs typeface="Palatino Linotype"/>
                <a:sym typeface="Palatino Linotype"/>
              </a:defRPr>
            </a:lvl4pPr>
            <a:lvl5pPr lvl="4" marR="0" rtl="0" algn="l">
              <a:spcBef>
                <a:spcPts val="400"/>
              </a:spcBef>
              <a:spcAft>
                <a:spcPts val="0"/>
              </a:spcAft>
              <a:buClr>
                <a:schemeClr val="dk2"/>
              </a:buClr>
              <a:buSzPts val="2000"/>
              <a:buFont typeface="Arial"/>
              <a:buNone/>
              <a:defRPr b="0" i="0" sz="2000" u="none" cap="none" strike="noStrike">
                <a:solidFill>
                  <a:schemeClr val="dk2"/>
                </a:solidFill>
                <a:latin typeface="Palatino Linotype"/>
                <a:ea typeface="Palatino Linotype"/>
                <a:cs typeface="Palatino Linotype"/>
                <a:sym typeface="Palatino Linotype"/>
              </a:defRPr>
            </a:lvl5pPr>
            <a:lvl6pPr lvl="5" marR="0" rtl="0" algn="l">
              <a:spcBef>
                <a:spcPts val="400"/>
              </a:spcBef>
              <a:spcAft>
                <a:spcPts val="0"/>
              </a:spcAft>
              <a:buClr>
                <a:srgbClr val="7F7F7F"/>
              </a:buClr>
              <a:buSzPts val="2000"/>
              <a:buFont typeface="Courier New"/>
              <a:buNone/>
              <a:defRPr b="0" i="0" sz="2000" u="none" cap="none" strike="noStrike">
                <a:solidFill>
                  <a:srgbClr val="7F7F7F"/>
                </a:solidFill>
                <a:latin typeface="Century Gothic"/>
                <a:ea typeface="Century Gothic"/>
                <a:cs typeface="Century Gothic"/>
                <a:sym typeface="Century Gothic"/>
              </a:defRPr>
            </a:lvl6pPr>
            <a:lvl7pPr lvl="6" marR="0" rtl="0" algn="l">
              <a:spcBef>
                <a:spcPts val="400"/>
              </a:spcBef>
              <a:spcAft>
                <a:spcPts val="0"/>
              </a:spcAft>
              <a:buClr>
                <a:srgbClr val="7F7F7F"/>
              </a:buClr>
              <a:buSzPts val="2000"/>
              <a:buFont typeface="Arial"/>
              <a:buNone/>
              <a:defRPr b="0" i="0" sz="2000" u="none" cap="none" strike="noStrike">
                <a:solidFill>
                  <a:srgbClr val="7F7F7F"/>
                </a:solidFill>
                <a:latin typeface="Century Gothic"/>
                <a:ea typeface="Century Gothic"/>
                <a:cs typeface="Century Gothic"/>
                <a:sym typeface="Century Gothic"/>
              </a:defRPr>
            </a:lvl7pPr>
            <a:lvl8pPr lvl="7" marR="0" rtl="0" algn="l">
              <a:spcBef>
                <a:spcPts val="400"/>
              </a:spcBef>
              <a:spcAft>
                <a:spcPts val="0"/>
              </a:spcAft>
              <a:buClr>
                <a:srgbClr val="7F7F7F"/>
              </a:buClr>
              <a:buSzPts val="2000"/>
              <a:buFont typeface="Courier New"/>
              <a:buNone/>
              <a:defRPr b="0" i="0" sz="2000" u="none" cap="none" strike="noStrike">
                <a:solidFill>
                  <a:srgbClr val="7F7F7F"/>
                </a:solidFill>
                <a:latin typeface="Century Gothic"/>
                <a:ea typeface="Century Gothic"/>
                <a:cs typeface="Century Gothic"/>
                <a:sym typeface="Century Gothic"/>
              </a:defRPr>
            </a:lvl8pPr>
            <a:lvl9pPr lvl="8" marR="0" rtl="0" algn="l">
              <a:spcBef>
                <a:spcPts val="400"/>
              </a:spcBef>
              <a:spcAft>
                <a:spcPts val="0"/>
              </a:spcAft>
              <a:buClr>
                <a:srgbClr val="7F7F7F"/>
              </a:buClr>
              <a:buSzPts val="2000"/>
              <a:buFont typeface="Arial"/>
              <a:buNone/>
              <a:defRPr b="0" i="0" sz="2000" u="none" cap="none" strike="noStrike">
                <a:solidFill>
                  <a:srgbClr val="7F7F7F"/>
                </a:solidFill>
                <a:latin typeface="Century Gothic"/>
                <a:ea typeface="Century Gothic"/>
                <a:cs typeface="Century Gothic"/>
                <a:sym typeface="Century Gothic"/>
              </a:defRPr>
            </a:lvl9pPr>
          </a:lstStyle>
          <a:p/>
        </p:txBody>
      </p:sp>
      <p:sp>
        <p:nvSpPr>
          <p:cNvPr id="180" name="Google Shape;180;p10"/>
          <p:cNvSpPr txBox="1"/>
          <p:nvPr>
            <p:ph idx="1" type="body"/>
          </p:nvPr>
        </p:nvSpPr>
        <p:spPr>
          <a:xfrm>
            <a:off x="2239435" y="5579250"/>
            <a:ext cx="7615765" cy="5334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20"/>
              </a:spcBef>
              <a:spcAft>
                <a:spcPts val="0"/>
              </a:spcAft>
              <a:buClr>
                <a:schemeClr val="dk2"/>
              </a:buClr>
              <a:buSzPts val="1600"/>
              <a:buFont typeface="Arial"/>
              <a:buNone/>
              <a:defRPr b="0" i="0" sz="1600" u="none" cap="none" strike="noStrike">
                <a:solidFill>
                  <a:schemeClr val="dk2"/>
                </a:solidFill>
                <a:latin typeface="Palatino Linotype"/>
                <a:ea typeface="Palatino Linotype"/>
                <a:cs typeface="Palatino Linotype"/>
                <a:sym typeface="Palatino Linotype"/>
              </a:defRPr>
            </a:lvl1pPr>
            <a:lvl2pPr indent="-228600" lvl="1" marL="914400" marR="0" rtl="0" algn="l">
              <a:spcBef>
                <a:spcPts val="240"/>
              </a:spcBef>
              <a:spcAft>
                <a:spcPts val="0"/>
              </a:spcAft>
              <a:buClr>
                <a:schemeClr val="dk2"/>
              </a:buClr>
              <a:buSzPts val="1200"/>
              <a:buFont typeface="Courier New"/>
              <a:buNone/>
              <a:defRPr b="0" i="0" sz="1200" u="none" cap="none" strike="noStrike">
                <a:solidFill>
                  <a:schemeClr val="dk2"/>
                </a:solidFill>
                <a:latin typeface="Palatino Linotype"/>
                <a:ea typeface="Palatino Linotype"/>
                <a:cs typeface="Palatino Linotype"/>
                <a:sym typeface="Palatino Linotype"/>
              </a:defRPr>
            </a:lvl2pPr>
            <a:lvl3pPr indent="-228600" lvl="2" marL="1371600" marR="0" rtl="0" algn="l">
              <a:spcBef>
                <a:spcPts val="200"/>
              </a:spcBef>
              <a:spcAft>
                <a:spcPts val="0"/>
              </a:spcAft>
              <a:buClr>
                <a:schemeClr val="dk2"/>
              </a:buClr>
              <a:buSzPts val="1000"/>
              <a:buFont typeface="Arial"/>
              <a:buNone/>
              <a:defRPr b="0" i="0" sz="1000" u="none" cap="none" strike="noStrike">
                <a:solidFill>
                  <a:schemeClr val="dk2"/>
                </a:solidFill>
                <a:latin typeface="Palatino Linotype"/>
                <a:ea typeface="Palatino Linotype"/>
                <a:cs typeface="Palatino Linotype"/>
                <a:sym typeface="Palatino Linotype"/>
              </a:defRPr>
            </a:lvl3pPr>
            <a:lvl4pPr indent="-228600" lvl="3" marL="1828800" marR="0" rtl="0" algn="l">
              <a:spcBef>
                <a:spcPts val="180"/>
              </a:spcBef>
              <a:spcAft>
                <a:spcPts val="0"/>
              </a:spcAft>
              <a:buClr>
                <a:schemeClr val="dk2"/>
              </a:buClr>
              <a:buSzPts val="900"/>
              <a:buFont typeface="Courier New"/>
              <a:buNone/>
              <a:defRPr b="0" i="0" sz="900" u="none" cap="none" strike="noStrike">
                <a:solidFill>
                  <a:schemeClr val="dk2"/>
                </a:solidFill>
                <a:latin typeface="Palatino Linotype"/>
                <a:ea typeface="Palatino Linotype"/>
                <a:cs typeface="Palatino Linotype"/>
                <a:sym typeface="Palatino Linotype"/>
              </a:defRPr>
            </a:lvl4pPr>
            <a:lvl5pPr indent="-228600" lvl="4" marL="2286000" marR="0" rtl="0" algn="l">
              <a:spcBef>
                <a:spcPts val="180"/>
              </a:spcBef>
              <a:spcAft>
                <a:spcPts val="0"/>
              </a:spcAft>
              <a:buClr>
                <a:schemeClr val="dk2"/>
              </a:buClr>
              <a:buSzPts val="900"/>
              <a:buFont typeface="Arial"/>
              <a:buNone/>
              <a:defRPr b="0" i="0" sz="900" u="none" cap="none" strike="noStrike">
                <a:solidFill>
                  <a:schemeClr val="dk2"/>
                </a:solidFill>
                <a:latin typeface="Palatino Linotype"/>
                <a:ea typeface="Palatino Linotype"/>
                <a:cs typeface="Palatino Linotype"/>
                <a:sym typeface="Palatino Linotype"/>
              </a:defRPr>
            </a:lvl5pPr>
            <a:lvl6pPr indent="-228600" lvl="5" marL="2743200" marR="0" rtl="0" algn="l">
              <a:spcBef>
                <a:spcPts val="180"/>
              </a:spcBef>
              <a:spcAft>
                <a:spcPts val="0"/>
              </a:spcAft>
              <a:buClr>
                <a:srgbClr val="7F7F7F"/>
              </a:buClr>
              <a:buSzPts val="900"/>
              <a:buFont typeface="Courier New"/>
              <a:buNone/>
              <a:defRPr b="0" i="0" sz="900" u="none" cap="none" strike="noStrike">
                <a:solidFill>
                  <a:srgbClr val="7F7F7F"/>
                </a:solidFill>
                <a:latin typeface="Century Gothic"/>
                <a:ea typeface="Century Gothic"/>
                <a:cs typeface="Century Gothic"/>
                <a:sym typeface="Century Gothic"/>
              </a:defRPr>
            </a:lvl6pPr>
            <a:lvl7pPr indent="-228600" lvl="6" marL="3200400" marR="0" rtl="0" algn="l">
              <a:spcBef>
                <a:spcPts val="180"/>
              </a:spcBef>
              <a:spcAft>
                <a:spcPts val="0"/>
              </a:spcAft>
              <a:buClr>
                <a:srgbClr val="7F7F7F"/>
              </a:buClr>
              <a:buSzPts val="900"/>
              <a:buFont typeface="Arial"/>
              <a:buNone/>
              <a:defRPr b="0" i="0" sz="900" u="none" cap="none" strike="noStrike">
                <a:solidFill>
                  <a:srgbClr val="7F7F7F"/>
                </a:solidFill>
                <a:latin typeface="Century Gothic"/>
                <a:ea typeface="Century Gothic"/>
                <a:cs typeface="Century Gothic"/>
                <a:sym typeface="Century Gothic"/>
              </a:defRPr>
            </a:lvl7pPr>
            <a:lvl8pPr indent="-228600" lvl="7" marL="3657600" marR="0" rtl="0" algn="l">
              <a:spcBef>
                <a:spcPts val="180"/>
              </a:spcBef>
              <a:spcAft>
                <a:spcPts val="0"/>
              </a:spcAft>
              <a:buClr>
                <a:srgbClr val="7F7F7F"/>
              </a:buClr>
              <a:buSzPts val="900"/>
              <a:buFont typeface="Courier New"/>
              <a:buNone/>
              <a:defRPr b="0" i="0" sz="900" u="none" cap="none" strike="noStrike">
                <a:solidFill>
                  <a:srgbClr val="7F7F7F"/>
                </a:solidFill>
                <a:latin typeface="Century Gothic"/>
                <a:ea typeface="Century Gothic"/>
                <a:cs typeface="Century Gothic"/>
                <a:sym typeface="Century Gothic"/>
              </a:defRPr>
            </a:lvl8pPr>
            <a:lvl9pPr indent="-228600" lvl="8" marL="4114800" marR="0" rtl="0" algn="l">
              <a:spcBef>
                <a:spcPts val="180"/>
              </a:spcBef>
              <a:spcAft>
                <a:spcPts val="0"/>
              </a:spcAft>
              <a:buClr>
                <a:srgbClr val="7F7F7F"/>
              </a:buClr>
              <a:buSzPts val="900"/>
              <a:buFont typeface="Arial"/>
              <a:buNone/>
              <a:defRPr b="0" i="0" sz="900" u="none" cap="none" strike="noStrike">
                <a:solidFill>
                  <a:srgbClr val="7F7F7F"/>
                </a:solidFill>
                <a:latin typeface="Century Gothic"/>
                <a:ea typeface="Century Gothic"/>
                <a:cs typeface="Century Gothic"/>
                <a:sym typeface="Century Gothic"/>
              </a:defRPr>
            </a:lvl9pPr>
          </a:lstStyle>
          <a:p/>
        </p:txBody>
      </p:sp>
      <p:sp>
        <p:nvSpPr>
          <p:cNvPr id="181" name="Google Shape;181;p10"/>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82" name="Google Shape;182;p10"/>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sz="1200">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83" name="Google Shape;183;p10"/>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sz="1200">
                <a:solidFill>
                  <a:schemeClr val="dk2"/>
                </a:solidFill>
                <a:latin typeface="Century Gothic"/>
                <a:ea typeface="Century Gothic"/>
                <a:cs typeface="Century Gothic"/>
                <a:sym typeface="Century Gothic"/>
              </a:defRPr>
            </a:lvl1pPr>
            <a:lvl2pPr indent="0" lvl="1" marL="0" marR="0" rtl="0" algn="l">
              <a:spcBef>
                <a:spcPts val="0"/>
              </a:spcBef>
              <a:buNone/>
              <a:defRPr sz="1200">
                <a:solidFill>
                  <a:schemeClr val="dk2"/>
                </a:solidFill>
                <a:latin typeface="Century Gothic"/>
                <a:ea typeface="Century Gothic"/>
                <a:cs typeface="Century Gothic"/>
                <a:sym typeface="Century Gothic"/>
              </a:defRPr>
            </a:lvl2pPr>
            <a:lvl3pPr indent="0" lvl="2" marL="0" marR="0" rtl="0" algn="l">
              <a:spcBef>
                <a:spcPts val="0"/>
              </a:spcBef>
              <a:buNone/>
              <a:defRPr sz="1200">
                <a:solidFill>
                  <a:schemeClr val="dk2"/>
                </a:solidFill>
                <a:latin typeface="Century Gothic"/>
                <a:ea typeface="Century Gothic"/>
                <a:cs typeface="Century Gothic"/>
                <a:sym typeface="Century Gothic"/>
              </a:defRPr>
            </a:lvl3pPr>
            <a:lvl4pPr indent="0" lvl="3" marL="0" marR="0" rtl="0" algn="l">
              <a:spcBef>
                <a:spcPts val="0"/>
              </a:spcBef>
              <a:buNone/>
              <a:defRPr sz="1200">
                <a:solidFill>
                  <a:schemeClr val="dk2"/>
                </a:solidFill>
                <a:latin typeface="Century Gothic"/>
                <a:ea typeface="Century Gothic"/>
                <a:cs typeface="Century Gothic"/>
                <a:sym typeface="Century Gothic"/>
              </a:defRPr>
            </a:lvl4pPr>
            <a:lvl5pPr indent="0" lvl="4" marL="0" marR="0" rtl="0" algn="l">
              <a:spcBef>
                <a:spcPts val="0"/>
              </a:spcBef>
              <a:buNone/>
              <a:defRPr sz="1200">
                <a:solidFill>
                  <a:schemeClr val="dk2"/>
                </a:solidFill>
                <a:latin typeface="Century Gothic"/>
                <a:ea typeface="Century Gothic"/>
                <a:cs typeface="Century Gothic"/>
                <a:sym typeface="Century Gothic"/>
              </a:defRPr>
            </a:lvl5pPr>
            <a:lvl6pPr indent="0" lvl="5" marL="0" marR="0" rtl="0" algn="l">
              <a:spcBef>
                <a:spcPts val="0"/>
              </a:spcBef>
              <a:buNone/>
              <a:defRPr sz="1200">
                <a:solidFill>
                  <a:schemeClr val="dk2"/>
                </a:solidFill>
                <a:latin typeface="Century Gothic"/>
                <a:ea typeface="Century Gothic"/>
                <a:cs typeface="Century Gothic"/>
                <a:sym typeface="Century Gothic"/>
              </a:defRPr>
            </a:lvl6pPr>
            <a:lvl7pPr indent="0" lvl="6" marL="0" marR="0" rtl="0" algn="l">
              <a:spcBef>
                <a:spcPts val="0"/>
              </a:spcBef>
              <a:buNone/>
              <a:defRPr sz="1200">
                <a:solidFill>
                  <a:schemeClr val="dk2"/>
                </a:solidFill>
                <a:latin typeface="Century Gothic"/>
                <a:ea typeface="Century Gothic"/>
                <a:cs typeface="Century Gothic"/>
                <a:sym typeface="Century Gothic"/>
              </a:defRPr>
            </a:lvl7pPr>
            <a:lvl8pPr indent="0" lvl="7" marL="0" marR="0" rtl="0" algn="l">
              <a:spcBef>
                <a:spcPts val="0"/>
              </a:spcBef>
              <a:buNone/>
              <a:defRPr sz="1200">
                <a:solidFill>
                  <a:schemeClr val="dk2"/>
                </a:solidFill>
                <a:latin typeface="Century Gothic"/>
                <a:ea typeface="Century Gothic"/>
                <a:cs typeface="Century Gothic"/>
                <a:sym typeface="Century Gothic"/>
              </a:defRPr>
            </a:lvl8pPr>
            <a:lvl9pPr indent="0" lvl="8" marL="0" marR="0" rtl="0" algn="l">
              <a:spcBef>
                <a:spcPts val="0"/>
              </a:spcBef>
              <a:buNone/>
              <a:defRPr sz="1200">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50000">
              <a:schemeClr val="lt1"/>
            </a:gs>
            <a:gs pos="76000">
              <a:srgbClr val="F3F3F3"/>
            </a:gs>
            <a:gs pos="92000">
              <a:srgbClr val="D8D8D8"/>
            </a:gs>
            <a:gs pos="100000">
              <a:srgbClr val="D8D8D8"/>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0"/>
            <a:ext cx="10972800" cy="1600200"/>
          </a:xfrm>
          <a:prstGeom prst="rect">
            <a:avLst/>
          </a:prstGeom>
          <a:noFill/>
          <a:ln>
            <a:noFill/>
          </a:ln>
        </p:spPr>
        <p:txBody>
          <a:bodyPr anchorCtr="0" anchor="b" bIns="45700" lIns="91425" spcFirstLastPara="1" rIns="91425" wrap="square" tIns="45700">
            <a:noAutofit/>
          </a:bodyPr>
          <a:lstStyle>
            <a:lvl1pPr lvl="0" marR="0" rtl="0" algn="ctr">
              <a:lnSpc>
                <a:spcPct val="120833"/>
              </a:lnSpc>
              <a:spcBef>
                <a:spcPts val="0"/>
              </a:spcBef>
              <a:spcAft>
                <a:spcPts val="0"/>
              </a:spcAft>
              <a:buClr>
                <a:srgbClr val="4C661A"/>
              </a:buClr>
              <a:buSzPts val="4800"/>
              <a:buFont typeface="Century Gothic"/>
              <a:buNone/>
              <a:defRPr b="0" i="0" sz="4800" u="none" cap="none" strike="noStrike">
                <a:solidFill>
                  <a:srgbClr val="4C661A"/>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600" y="1846262"/>
            <a:ext cx="10972800" cy="341947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Arial"/>
              <a:buChar char="•"/>
              <a:defRPr b="0" i="0" sz="2400" u="none" cap="none" strike="noStrike">
                <a:solidFill>
                  <a:schemeClr val="dk2"/>
                </a:solidFill>
                <a:latin typeface="Palatino Linotype"/>
                <a:ea typeface="Palatino Linotype"/>
                <a:cs typeface="Palatino Linotype"/>
                <a:sym typeface="Palatino Linotype"/>
              </a:defRPr>
            </a:lvl1pPr>
            <a:lvl2pPr indent="-330200" lvl="1" marL="9144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3pPr>
            <a:lvl4pPr indent="-330200" lvl="3" marL="1828800" marR="0" rtl="0" algn="l">
              <a:spcBef>
                <a:spcPts val="320"/>
              </a:spcBef>
              <a:spcAft>
                <a:spcPts val="0"/>
              </a:spcAft>
              <a:buClr>
                <a:schemeClr val="dk2"/>
              </a:buClr>
              <a:buSzPts val="1600"/>
              <a:buFont typeface="Courier New"/>
              <a:buChar char="o"/>
              <a:defRPr b="0" i="0" sz="1600" u="none" cap="none" strike="noStrike">
                <a:solidFill>
                  <a:schemeClr val="dk2"/>
                </a:solidFill>
                <a:latin typeface="Palatino Linotype"/>
                <a:ea typeface="Palatino Linotype"/>
                <a:cs typeface="Palatino Linotype"/>
                <a:sym typeface="Palatino Linotype"/>
              </a:defRPr>
            </a:lvl4pPr>
            <a:lvl5pPr indent="-330200" lvl="4" marL="2286000" marR="0" rtl="0" algn="l">
              <a:spcBef>
                <a:spcPts val="320"/>
              </a:spcBef>
              <a:spcAft>
                <a:spcPts val="0"/>
              </a:spcAft>
              <a:buClr>
                <a:schemeClr val="dk2"/>
              </a:buClr>
              <a:buSzPts val="1600"/>
              <a:buFont typeface="Arial"/>
              <a:buChar char="•"/>
              <a:defRPr b="0" i="0" sz="1600" u="none" cap="none" strike="noStrike">
                <a:solidFill>
                  <a:schemeClr val="dk2"/>
                </a:solidFill>
                <a:latin typeface="Palatino Linotype"/>
                <a:ea typeface="Palatino Linotype"/>
                <a:cs typeface="Palatino Linotype"/>
                <a:sym typeface="Palatino Linotype"/>
              </a:defRPr>
            </a:lvl5pPr>
            <a:lvl6pPr indent="-330200" lvl="5" marL="27432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6pPr>
            <a:lvl7pPr indent="-330200" lvl="6" marL="32004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8pPr>
            <a:lvl9pPr indent="-330200" lvl="8" marL="4114800" marR="0" rtl="0" algn="l">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sp>
        <p:nvSpPr>
          <p:cNvPr id="12" name="Google Shape;12;p1"/>
          <p:cNvSpPr txBox="1"/>
          <p:nvPr>
            <p:ph idx="11" type="ftr"/>
          </p:nvPr>
        </p:nvSpPr>
        <p:spPr>
          <a:xfrm>
            <a:off x="2692275" y="6137408"/>
            <a:ext cx="3654313" cy="365125"/>
          </a:xfrm>
          <a:prstGeom prst="rect">
            <a:avLst/>
          </a:prstGeom>
          <a:noFill/>
          <a:ln>
            <a:noFill/>
          </a:ln>
        </p:spPr>
        <p:txBody>
          <a:bodyPr anchorCtr="0" anchor="ctr" bIns="45700" lIns="45700"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3" name="Google Shape;13;p1"/>
          <p:cNvSpPr txBox="1"/>
          <p:nvPr>
            <p:ph idx="10" type="dt"/>
          </p:nvPr>
        </p:nvSpPr>
        <p:spPr>
          <a:xfrm>
            <a:off x="7303488" y="6137408"/>
            <a:ext cx="1173043" cy="365125"/>
          </a:xfrm>
          <a:prstGeom prst="rect">
            <a:avLst/>
          </a:prstGeom>
          <a:noFill/>
          <a:ln>
            <a:noFill/>
          </a:ln>
        </p:spPr>
        <p:txBody>
          <a:bodyPr anchorCtr="0" anchor="ctr" bIns="45700" lIns="91425" spcFirstLastPara="1" rIns="45700" wrap="square" tIns="45700">
            <a:noAutofit/>
          </a:bodyPr>
          <a:lstStyle>
            <a:lvl1pPr lvl="0" marR="0" rtl="0" algn="r">
              <a:spcBef>
                <a:spcPts val="0"/>
              </a:spcBef>
              <a:spcAft>
                <a:spcPts val="0"/>
              </a:spcAft>
              <a:buSzPts val="1400"/>
              <a:buNone/>
              <a:defRPr b="0" i="0" sz="1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4" name="Google Shape;14;p1"/>
          <p:cNvSpPr txBox="1"/>
          <p:nvPr>
            <p:ph idx="12" type="sldNum"/>
          </p:nvPr>
        </p:nvSpPr>
        <p:spPr>
          <a:xfrm>
            <a:off x="9433430" y="6137408"/>
            <a:ext cx="749300" cy="365125"/>
          </a:xfrm>
          <a:prstGeom prst="rect">
            <a:avLst/>
          </a:prstGeom>
          <a:noFill/>
          <a:ln>
            <a:noFill/>
          </a:ln>
        </p:spPr>
        <p:txBody>
          <a:bodyPr anchorCtr="0" anchor="ctr" bIns="45700" lIns="27425" spcFirstLastPara="1" rIns="45700" wrap="square" tIns="45700">
            <a:noAutofit/>
          </a:bodyPr>
          <a:lstStyle>
            <a:lvl1pPr indent="0" lvl="0" marL="0" marR="0" rtl="0" algn="l">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l">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l">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l">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l">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l">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l">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l">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l">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grpSp>
        <p:nvGrpSpPr>
          <p:cNvPr descr="Shrubs on seashore" id="15" name="Google Shape;15;p1"/>
          <p:cNvGrpSpPr/>
          <p:nvPr/>
        </p:nvGrpSpPr>
        <p:grpSpPr>
          <a:xfrm>
            <a:off x="11112" y="4291013"/>
            <a:ext cx="12180887" cy="2589212"/>
            <a:chOff x="11112" y="4291013"/>
            <a:chExt cx="12180887" cy="2589212"/>
          </a:xfrm>
        </p:grpSpPr>
        <p:sp>
          <p:nvSpPr>
            <p:cNvPr id="16" name="Google Shape;16;p1"/>
            <p:cNvSpPr/>
            <p:nvPr/>
          </p:nvSpPr>
          <p:spPr>
            <a:xfrm>
              <a:off x="758826" y="6499384"/>
              <a:ext cx="113029" cy="84772"/>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Palatino Linotype"/>
                <a:ea typeface="Palatino Linotype"/>
                <a:cs typeface="Palatino Linotype"/>
                <a:sym typeface="Palatino Linotype"/>
              </a:endParaRPr>
            </a:p>
          </p:txBody>
        </p:sp>
        <p:sp>
          <p:nvSpPr>
            <p:cNvPr id="17" name="Google Shape;17;p1"/>
            <p:cNvSpPr/>
            <p:nvPr/>
          </p:nvSpPr>
          <p:spPr>
            <a:xfrm>
              <a:off x="11112" y="6456363"/>
              <a:ext cx="12180887" cy="423862"/>
            </a:xfrm>
            <a:custGeom>
              <a:rect b="b" l="l" r="r" t="t"/>
              <a:pathLst>
                <a:path extrusionOk="0" h="267" w="5760">
                  <a:moveTo>
                    <a:pt x="0" y="266"/>
                  </a:moveTo>
                  <a:lnTo>
                    <a:pt x="5759" y="266"/>
                  </a:lnTo>
                  <a:lnTo>
                    <a:pt x="5759" y="81"/>
                  </a:lnTo>
                  <a:lnTo>
                    <a:pt x="5573" y="111"/>
                  </a:lnTo>
                  <a:lnTo>
                    <a:pt x="5104" y="131"/>
                  </a:lnTo>
                  <a:lnTo>
                    <a:pt x="4602" y="101"/>
                  </a:lnTo>
                  <a:lnTo>
                    <a:pt x="4143" y="141"/>
                  </a:lnTo>
                  <a:lnTo>
                    <a:pt x="3918" y="141"/>
                  </a:lnTo>
                  <a:lnTo>
                    <a:pt x="3790" y="131"/>
                  </a:lnTo>
                  <a:lnTo>
                    <a:pt x="3459" y="81"/>
                  </a:lnTo>
                  <a:lnTo>
                    <a:pt x="2979" y="91"/>
                  </a:lnTo>
                  <a:lnTo>
                    <a:pt x="2733" y="20"/>
                  </a:lnTo>
                  <a:lnTo>
                    <a:pt x="2434" y="51"/>
                  </a:lnTo>
                  <a:lnTo>
                    <a:pt x="2220" y="81"/>
                  </a:lnTo>
                  <a:lnTo>
                    <a:pt x="2050" y="91"/>
                  </a:lnTo>
                  <a:lnTo>
                    <a:pt x="1751" y="71"/>
                  </a:lnTo>
                  <a:lnTo>
                    <a:pt x="1441" y="51"/>
                  </a:lnTo>
                  <a:lnTo>
                    <a:pt x="1131" y="20"/>
                  </a:lnTo>
                  <a:lnTo>
                    <a:pt x="757" y="40"/>
                  </a:lnTo>
                  <a:lnTo>
                    <a:pt x="384" y="71"/>
                  </a:lnTo>
                  <a:lnTo>
                    <a:pt x="128" y="10"/>
                  </a:lnTo>
                  <a:lnTo>
                    <a:pt x="0" y="0"/>
                  </a:lnTo>
                  <a:lnTo>
                    <a:pt x="0" y="266"/>
                  </a:lnTo>
                </a:path>
              </a:pathLst>
            </a:custGeom>
            <a:solidFill>
              <a:srgbClr val="9DA09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nvGrpSpPr>
            <p:cNvPr id="18" name="Google Shape;18;p1"/>
            <p:cNvGrpSpPr/>
            <p:nvPr/>
          </p:nvGrpSpPr>
          <p:grpSpPr>
            <a:xfrm>
              <a:off x="68263" y="4291013"/>
              <a:ext cx="2384425" cy="2447925"/>
              <a:chOff x="43" y="2703"/>
              <a:chExt cx="1502" cy="1542"/>
            </a:xfrm>
          </p:grpSpPr>
          <p:grpSp>
            <p:nvGrpSpPr>
              <p:cNvPr id="19" name="Google Shape;19;p1"/>
              <p:cNvGrpSpPr/>
              <p:nvPr/>
            </p:nvGrpSpPr>
            <p:grpSpPr>
              <a:xfrm>
                <a:off x="106" y="2703"/>
                <a:ext cx="1387" cy="1542"/>
                <a:chOff x="106" y="2703"/>
                <a:chExt cx="1387" cy="1542"/>
              </a:xfrm>
            </p:grpSpPr>
            <p:grpSp>
              <p:nvGrpSpPr>
                <p:cNvPr id="20" name="Google Shape;20;p1"/>
                <p:cNvGrpSpPr/>
                <p:nvPr/>
              </p:nvGrpSpPr>
              <p:grpSpPr>
                <a:xfrm>
                  <a:off x="506" y="3583"/>
                  <a:ext cx="135" cy="584"/>
                  <a:chOff x="506" y="3583"/>
                  <a:chExt cx="135" cy="584"/>
                </a:xfrm>
              </p:grpSpPr>
              <p:sp>
                <p:nvSpPr>
                  <p:cNvPr id="21" name="Google Shape;21;p1"/>
                  <p:cNvSpPr/>
                  <p:nvPr/>
                </p:nvSpPr>
                <p:spPr>
                  <a:xfrm>
                    <a:off x="509" y="3861"/>
                    <a:ext cx="132" cy="239"/>
                  </a:xfrm>
                  <a:custGeom>
                    <a:rect b="b" l="l" r="r" t="t"/>
                    <a:pathLst>
                      <a:path extrusionOk="0" h="239" w="132">
                        <a:moveTo>
                          <a:pt x="0" y="238"/>
                        </a:moveTo>
                        <a:lnTo>
                          <a:pt x="19" y="184"/>
                        </a:lnTo>
                        <a:lnTo>
                          <a:pt x="36" y="126"/>
                        </a:lnTo>
                        <a:lnTo>
                          <a:pt x="44" y="100"/>
                        </a:lnTo>
                        <a:lnTo>
                          <a:pt x="55" y="70"/>
                        </a:lnTo>
                        <a:lnTo>
                          <a:pt x="72" y="39"/>
                        </a:lnTo>
                        <a:lnTo>
                          <a:pt x="83" y="19"/>
                        </a:lnTo>
                        <a:lnTo>
                          <a:pt x="93" y="10"/>
                        </a:lnTo>
                        <a:lnTo>
                          <a:pt x="105" y="2"/>
                        </a:lnTo>
                        <a:lnTo>
                          <a:pt x="118" y="0"/>
                        </a:lnTo>
                        <a:lnTo>
                          <a:pt x="124" y="6"/>
                        </a:lnTo>
                        <a:lnTo>
                          <a:pt x="131" y="22"/>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22" name="Google Shape;22;p1"/>
                  <p:cNvSpPr/>
                  <p:nvPr/>
                </p:nvSpPr>
                <p:spPr>
                  <a:xfrm>
                    <a:off x="506" y="3583"/>
                    <a:ext cx="90" cy="584"/>
                  </a:xfrm>
                  <a:custGeom>
                    <a:rect b="b" l="l" r="r" t="t"/>
                    <a:pathLst>
                      <a:path extrusionOk="0" h="584" w="90">
                        <a:moveTo>
                          <a:pt x="0" y="583"/>
                        </a:moveTo>
                        <a:lnTo>
                          <a:pt x="0" y="528"/>
                        </a:lnTo>
                        <a:lnTo>
                          <a:pt x="0" y="487"/>
                        </a:lnTo>
                        <a:lnTo>
                          <a:pt x="2" y="458"/>
                        </a:lnTo>
                        <a:lnTo>
                          <a:pt x="2" y="423"/>
                        </a:lnTo>
                        <a:lnTo>
                          <a:pt x="2" y="387"/>
                        </a:lnTo>
                        <a:lnTo>
                          <a:pt x="3" y="357"/>
                        </a:lnTo>
                        <a:lnTo>
                          <a:pt x="5" y="329"/>
                        </a:lnTo>
                        <a:lnTo>
                          <a:pt x="8" y="280"/>
                        </a:lnTo>
                        <a:lnTo>
                          <a:pt x="13" y="227"/>
                        </a:lnTo>
                        <a:lnTo>
                          <a:pt x="19" y="173"/>
                        </a:lnTo>
                        <a:lnTo>
                          <a:pt x="23" y="116"/>
                        </a:lnTo>
                        <a:lnTo>
                          <a:pt x="27" y="81"/>
                        </a:lnTo>
                        <a:lnTo>
                          <a:pt x="30" y="68"/>
                        </a:lnTo>
                        <a:lnTo>
                          <a:pt x="38" y="45"/>
                        </a:lnTo>
                        <a:lnTo>
                          <a:pt x="46" y="28"/>
                        </a:lnTo>
                        <a:lnTo>
                          <a:pt x="55" y="15"/>
                        </a:lnTo>
                        <a:lnTo>
                          <a:pt x="63" y="3"/>
                        </a:lnTo>
                        <a:lnTo>
                          <a:pt x="69" y="0"/>
                        </a:lnTo>
                        <a:lnTo>
                          <a:pt x="78" y="0"/>
                        </a:lnTo>
                        <a:lnTo>
                          <a:pt x="86" y="4"/>
                        </a:lnTo>
                        <a:lnTo>
                          <a:pt x="89" y="10"/>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grpSp>
              <p:nvGrpSpPr>
                <p:cNvPr id="23" name="Google Shape;23;p1"/>
                <p:cNvGrpSpPr/>
                <p:nvPr/>
              </p:nvGrpSpPr>
              <p:grpSpPr>
                <a:xfrm>
                  <a:off x="243" y="3542"/>
                  <a:ext cx="270" cy="631"/>
                  <a:chOff x="243" y="3542"/>
                  <a:chExt cx="270" cy="631"/>
                </a:xfrm>
              </p:grpSpPr>
              <p:sp>
                <p:nvSpPr>
                  <p:cNvPr id="24" name="Google Shape;24;p1"/>
                  <p:cNvSpPr/>
                  <p:nvPr/>
                </p:nvSpPr>
                <p:spPr>
                  <a:xfrm>
                    <a:off x="350" y="3908"/>
                    <a:ext cx="163" cy="265"/>
                  </a:xfrm>
                  <a:custGeom>
                    <a:rect b="b" l="l" r="r" t="t"/>
                    <a:pathLst>
                      <a:path extrusionOk="0" h="265" w="163">
                        <a:moveTo>
                          <a:pt x="162" y="264"/>
                        </a:moveTo>
                        <a:lnTo>
                          <a:pt x="138" y="239"/>
                        </a:lnTo>
                        <a:lnTo>
                          <a:pt x="128" y="222"/>
                        </a:lnTo>
                        <a:lnTo>
                          <a:pt x="122" y="210"/>
                        </a:lnTo>
                        <a:lnTo>
                          <a:pt x="86" y="88"/>
                        </a:lnTo>
                        <a:lnTo>
                          <a:pt x="66" y="49"/>
                        </a:lnTo>
                        <a:lnTo>
                          <a:pt x="52" y="24"/>
                        </a:lnTo>
                        <a:lnTo>
                          <a:pt x="41" y="13"/>
                        </a:lnTo>
                        <a:lnTo>
                          <a:pt x="27" y="3"/>
                        </a:lnTo>
                        <a:lnTo>
                          <a:pt x="15" y="0"/>
                        </a:lnTo>
                        <a:lnTo>
                          <a:pt x="5" y="2"/>
                        </a:lnTo>
                        <a:lnTo>
                          <a:pt x="0" y="17"/>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25" name="Google Shape;25;p1"/>
                  <p:cNvSpPr/>
                  <p:nvPr/>
                </p:nvSpPr>
                <p:spPr>
                  <a:xfrm>
                    <a:off x="243" y="3542"/>
                    <a:ext cx="250" cy="628"/>
                  </a:xfrm>
                  <a:custGeom>
                    <a:rect b="b" l="l" r="r" t="t"/>
                    <a:pathLst>
                      <a:path extrusionOk="0" h="628" w="250">
                        <a:moveTo>
                          <a:pt x="249" y="627"/>
                        </a:moveTo>
                        <a:lnTo>
                          <a:pt x="242" y="577"/>
                        </a:lnTo>
                        <a:lnTo>
                          <a:pt x="164" y="237"/>
                        </a:lnTo>
                        <a:lnTo>
                          <a:pt x="128" y="132"/>
                        </a:lnTo>
                        <a:lnTo>
                          <a:pt x="118" y="97"/>
                        </a:lnTo>
                        <a:lnTo>
                          <a:pt x="105" y="57"/>
                        </a:lnTo>
                        <a:lnTo>
                          <a:pt x="90" y="27"/>
                        </a:lnTo>
                        <a:lnTo>
                          <a:pt x="75" y="11"/>
                        </a:lnTo>
                        <a:lnTo>
                          <a:pt x="57" y="0"/>
                        </a:lnTo>
                        <a:lnTo>
                          <a:pt x="38" y="0"/>
                        </a:lnTo>
                        <a:lnTo>
                          <a:pt x="26" y="12"/>
                        </a:lnTo>
                        <a:lnTo>
                          <a:pt x="0" y="70"/>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sp>
              <p:nvSpPr>
                <p:cNvPr id="26" name="Google Shape;26;p1"/>
                <p:cNvSpPr/>
                <p:nvPr/>
              </p:nvSpPr>
              <p:spPr>
                <a:xfrm>
                  <a:off x="351" y="3908"/>
                  <a:ext cx="59" cy="262"/>
                </a:xfrm>
                <a:custGeom>
                  <a:rect b="b" l="l" r="r" t="t"/>
                  <a:pathLst>
                    <a:path extrusionOk="0" h="262" w="59">
                      <a:moveTo>
                        <a:pt x="0" y="261"/>
                      </a:moveTo>
                      <a:lnTo>
                        <a:pt x="8" y="202"/>
                      </a:lnTo>
                      <a:lnTo>
                        <a:pt x="15" y="138"/>
                      </a:lnTo>
                      <a:lnTo>
                        <a:pt x="19" y="110"/>
                      </a:lnTo>
                      <a:lnTo>
                        <a:pt x="24" y="77"/>
                      </a:lnTo>
                      <a:lnTo>
                        <a:pt x="31" y="43"/>
                      </a:lnTo>
                      <a:lnTo>
                        <a:pt x="36" y="21"/>
                      </a:lnTo>
                      <a:lnTo>
                        <a:pt x="41" y="11"/>
                      </a:lnTo>
                      <a:lnTo>
                        <a:pt x="46" y="2"/>
                      </a:lnTo>
                      <a:lnTo>
                        <a:pt x="52" y="0"/>
                      </a:lnTo>
                      <a:lnTo>
                        <a:pt x="55" y="7"/>
                      </a:lnTo>
                      <a:lnTo>
                        <a:pt x="58" y="24"/>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27" name="Google Shape;27;p1"/>
                <p:cNvSpPr/>
                <p:nvPr/>
              </p:nvSpPr>
              <p:spPr>
                <a:xfrm>
                  <a:off x="349" y="3605"/>
                  <a:ext cx="41" cy="640"/>
                </a:xfrm>
                <a:custGeom>
                  <a:rect b="b" l="l" r="r" t="t"/>
                  <a:pathLst>
                    <a:path extrusionOk="0" h="640" w="41">
                      <a:moveTo>
                        <a:pt x="0" y="639"/>
                      </a:moveTo>
                      <a:lnTo>
                        <a:pt x="0" y="579"/>
                      </a:lnTo>
                      <a:lnTo>
                        <a:pt x="0" y="534"/>
                      </a:lnTo>
                      <a:lnTo>
                        <a:pt x="0" y="503"/>
                      </a:lnTo>
                      <a:lnTo>
                        <a:pt x="1" y="464"/>
                      </a:lnTo>
                      <a:lnTo>
                        <a:pt x="1" y="424"/>
                      </a:lnTo>
                      <a:lnTo>
                        <a:pt x="1" y="391"/>
                      </a:lnTo>
                      <a:lnTo>
                        <a:pt x="2" y="361"/>
                      </a:lnTo>
                      <a:lnTo>
                        <a:pt x="4" y="307"/>
                      </a:lnTo>
                      <a:lnTo>
                        <a:pt x="5" y="249"/>
                      </a:lnTo>
                      <a:lnTo>
                        <a:pt x="8" y="190"/>
                      </a:lnTo>
                      <a:lnTo>
                        <a:pt x="10" y="127"/>
                      </a:lnTo>
                      <a:lnTo>
                        <a:pt x="12" y="89"/>
                      </a:lnTo>
                      <a:lnTo>
                        <a:pt x="13" y="75"/>
                      </a:lnTo>
                      <a:lnTo>
                        <a:pt x="17" y="49"/>
                      </a:lnTo>
                      <a:lnTo>
                        <a:pt x="20" y="31"/>
                      </a:lnTo>
                      <a:lnTo>
                        <a:pt x="24" y="16"/>
                      </a:lnTo>
                      <a:lnTo>
                        <a:pt x="28" y="3"/>
                      </a:lnTo>
                      <a:lnTo>
                        <a:pt x="31" y="0"/>
                      </a:lnTo>
                      <a:lnTo>
                        <a:pt x="35" y="0"/>
                      </a:lnTo>
                      <a:lnTo>
                        <a:pt x="38" y="5"/>
                      </a:lnTo>
                      <a:lnTo>
                        <a:pt x="40" y="10"/>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28" name="Google Shape;28;p1"/>
                <p:cNvSpPr/>
                <p:nvPr/>
              </p:nvSpPr>
              <p:spPr>
                <a:xfrm>
                  <a:off x="106" y="3013"/>
                  <a:ext cx="140" cy="1097"/>
                </a:xfrm>
                <a:custGeom>
                  <a:rect b="b" l="l" r="r" t="t"/>
                  <a:pathLst>
                    <a:path extrusionOk="0" h="1097" w="140">
                      <a:moveTo>
                        <a:pt x="139" y="1096"/>
                      </a:moveTo>
                      <a:lnTo>
                        <a:pt x="135" y="1009"/>
                      </a:lnTo>
                      <a:lnTo>
                        <a:pt x="90" y="415"/>
                      </a:lnTo>
                      <a:lnTo>
                        <a:pt x="71" y="230"/>
                      </a:lnTo>
                      <a:lnTo>
                        <a:pt x="66" y="170"/>
                      </a:lnTo>
                      <a:lnTo>
                        <a:pt x="58" y="100"/>
                      </a:lnTo>
                      <a:lnTo>
                        <a:pt x="50" y="47"/>
                      </a:lnTo>
                      <a:lnTo>
                        <a:pt x="41" y="19"/>
                      </a:lnTo>
                      <a:lnTo>
                        <a:pt x="32" y="1"/>
                      </a:lnTo>
                      <a:lnTo>
                        <a:pt x="21" y="0"/>
                      </a:lnTo>
                      <a:lnTo>
                        <a:pt x="14" y="21"/>
                      </a:lnTo>
                      <a:lnTo>
                        <a:pt x="0" y="122"/>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nvGrpSpPr>
                <p:cNvPr id="29" name="Google Shape;29;p1"/>
                <p:cNvGrpSpPr/>
                <p:nvPr/>
              </p:nvGrpSpPr>
              <p:grpSpPr>
                <a:xfrm>
                  <a:off x="193" y="2703"/>
                  <a:ext cx="152" cy="1529"/>
                  <a:chOff x="193" y="2703"/>
                  <a:chExt cx="152" cy="1529"/>
                </a:xfrm>
              </p:grpSpPr>
              <p:sp>
                <p:nvSpPr>
                  <p:cNvPr id="30" name="Google Shape;30;p1"/>
                  <p:cNvSpPr/>
                  <p:nvPr/>
                </p:nvSpPr>
                <p:spPr>
                  <a:xfrm>
                    <a:off x="193" y="3846"/>
                    <a:ext cx="92" cy="386"/>
                  </a:xfrm>
                  <a:custGeom>
                    <a:rect b="b" l="l" r="r" t="t"/>
                    <a:pathLst>
                      <a:path extrusionOk="0" h="386" w="92">
                        <a:moveTo>
                          <a:pt x="91" y="385"/>
                        </a:moveTo>
                        <a:lnTo>
                          <a:pt x="77" y="347"/>
                        </a:lnTo>
                        <a:lnTo>
                          <a:pt x="72" y="325"/>
                        </a:lnTo>
                        <a:lnTo>
                          <a:pt x="69" y="306"/>
                        </a:lnTo>
                        <a:lnTo>
                          <a:pt x="48" y="129"/>
                        </a:lnTo>
                        <a:lnTo>
                          <a:pt x="37" y="73"/>
                        </a:lnTo>
                        <a:lnTo>
                          <a:pt x="29" y="37"/>
                        </a:lnTo>
                        <a:lnTo>
                          <a:pt x="23" y="18"/>
                        </a:lnTo>
                        <a:lnTo>
                          <a:pt x="15" y="5"/>
                        </a:lnTo>
                        <a:lnTo>
                          <a:pt x="8" y="0"/>
                        </a:lnTo>
                        <a:lnTo>
                          <a:pt x="2" y="3"/>
                        </a:lnTo>
                        <a:lnTo>
                          <a:pt x="0" y="25"/>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31" name="Google Shape;31;p1"/>
                  <p:cNvSpPr/>
                  <p:nvPr/>
                </p:nvSpPr>
                <p:spPr>
                  <a:xfrm>
                    <a:off x="215" y="2703"/>
                    <a:ext cx="130" cy="1413"/>
                  </a:xfrm>
                  <a:custGeom>
                    <a:rect b="b" l="l" r="r" t="t"/>
                    <a:pathLst>
                      <a:path extrusionOk="0" h="1413" w="130">
                        <a:moveTo>
                          <a:pt x="0" y="1412"/>
                        </a:moveTo>
                        <a:lnTo>
                          <a:pt x="45" y="888"/>
                        </a:lnTo>
                        <a:lnTo>
                          <a:pt x="50" y="804"/>
                        </a:lnTo>
                        <a:lnTo>
                          <a:pt x="62" y="668"/>
                        </a:lnTo>
                        <a:lnTo>
                          <a:pt x="73" y="526"/>
                        </a:lnTo>
                        <a:lnTo>
                          <a:pt x="79" y="450"/>
                        </a:lnTo>
                        <a:lnTo>
                          <a:pt x="82" y="368"/>
                        </a:lnTo>
                        <a:lnTo>
                          <a:pt x="85" y="291"/>
                        </a:lnTo>
                        <a:lnTo>
                          <a:pt x="93" y="202"/>
                        </a:lnTo>
                        <a:lnTo>
                          <a:pt x="100" y="120"/>
                        </a:lnTo>
                        <a:lnTo>
                          <a:pt x="110" y="48"/>
                        </a:lnTo>
                        <a:lnTo>
                          <a:pt x="117" y="3"/>
                        </a:lnTo>
                        <a:lnTo>
                          <a:pt x="122" y="0"/>
                        </a:lnTo>
                        <a:lnTo>
                          <a:pt x="126" y="23"/>
                        </a:lnTo>
                        <a:lnTo>
                          <a:pt x="129" y="102"/>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32" name="Google Shape;32;p1"/>
                  <p:cNvSpPr/>
                  <p:nvPr/>
                </p:nvSpPr>
                <p:spPr>
                  <a:xfrm>
                    <a:off x="237" y="3336"/>
                    <a:ext cx="106" cy="522"/>
                  </a:xfrm>
                  <a:custGeom>
                    <a:rect b="b" l="l" r="r" t="t"/>
                    <a:pathLst>
                      <a:path extrusionOk="0" h="522" w="106">
                        <a:moveTo>
                          <a:pt x="0" y="521"/>
                        </a:moveTo>
                        <a:lnTo>
                          <a:pt x="20" y="408"/>
                        </a:lnTo>
                        <a:lnTo>
                          <a:pt x="32" y="278"/>
                        </a:lnTo>
                        <a:lnTo>
                          <a:pt x="38" y="220"/>
                        </a:lnTo>
                        <a:lnTo>
                          <a:pt x="47" y="153"/>
                        </a:lnTo>
                        <a:lnTo>
                          <a:pt x="59" y="84"/>
                        </a:lnTo>
                        <a:lnTo>
                          <a:pt x="69" y="40"/>
                        </a:lnTo>
                        <a:lnTo>
                          <a:pt x="75" y="19"/>
                        </a:lnTo>
                        <a:lnTo>
                          <a:pt x="84" y="3"/>
                        </a:lnTo>
                        <a:lnTo>
                          <a:pt x="96" y="0"/>
                        </a:lnTo>
                        <a:lnTo>
                          <a:pt x="101" y="11"/>
                        </a:lnTo>
                        <a:lnTo>
                          <a:pt x="105" y="46"/>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33" name="Google Shape;33;p1"/>
                  <p:cNvSpPr/>
                  <p:nvPr/>
                </p:nvSpPr>
                <p:spPr>
                  <a:xfrm>
                    <a:off x="194" y="3521"/>
                    <a:ext cx="48" cy="255"/>
                  </a:xfrm>
                  <a:custGeom>
                    <a:rect b="b" l="l" r="r" t="t"/>
                    <a:pathLst>
                      <a:path extrusionOk="0" h="255" w="48">
                        <a:moveTo>
                          <a:pt x="0" y="0"/>
                        </a:moveTo>
                        <a:lnTo>
                          <a:pt x="7" y="16"/>
                        </a:lnTo>
                        <a:lnTo>
                          <a:pt x="18" y="34"/>
                        </a:lnTo>
                        <a:lnTo>
                          <a:pt x="26" y="70"/>
                        </a:lnTo>
                        <a:lnTo>
                          <a:pt x="33" y="101"/>
                        </a:lnTo>
                        <a:lnTo>
                          <a:pt x="40" y="132"/>
                        </a:lnTo>
                        <a:lnTo>
                          <a:pt x="43" y="158"/>
                        </a:lnTo>
                        <a:lnTo>
                          <a:pt x="45" y="184"/>
                        </a:lnTo>
                        <a:lnTo>
                          <a:pt x="47" y="219"/>
                        </a:lnTo>
                        <a:lnTo>
                          <a:pt x="47" y="254"/>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sp>
              <p:nvSpPr>
                <p:cNvPr id="34" name="Google Shape;34;p1"/>
                <p:cNvSpPr/>
                <p:nvPr/>
              </p:nvSpPr>
              <p:spPr>
                <a:xfrm>
                  <a:off x="782" y="4015"/>
                  <a:ext cx="164" cy="130"/>
                </a:xfrm>
                <a:custGeom>
                  <a:rect b="b" l="l" r="r" t="t"/>
                  <a:pathLst>
                    <a:path extrusionOk="0" h="130" w="164">
                      <a:moveTo>
                        <a:pt x="163" y="129"/>
                      </a:moveTo>
                      <a:lnTo>
                        <a:pt x="138" y="116"/>
                      </a:lnTo>
                      <a:lnTo>
                        <a:pt x="129" y="109"/>
                      </a:lnTo>
                      <a:lnTo>
                        <a:pt x="123" y="103"/>
                      </a:lnTo>
                      <a:lnTo>
                        <a:pt x="86" y="43"/>
                      </a:lnTo>
                      <a:lnTo>
                        <a:pt x="67" y="24"/>
                      </a:lnTo>
                      <a:lnTo>
                        <a:pt x="52" y="12"/>
                      </a:lnTo>
                      <a:lnTo>
                        <a:pt x="41" y="6"/>
                      </a:lnTo>
                      <a:lnTo>
                        <a:pt x="27" y="2"/>
                      </a:lnTo>
                      <a:lnTo>
                        <a:pt x="14" y="0"/>
                      </a:lnTo>
                      <a:lnTo>
                        <a:pt x="5" y="0"/>
                      </a:lnTo>
                      <a:lnTo>
                        <a:pt x="0" y="8"/>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35" name="Google Shape;35;p1"/>
                <p:cNvSpPr/>
                <p:nvPr/>
              </p:nvSpPr>
              <p:spPr>
                <a:xfrm>
                  <a:off x="1275" y="3966"/>
                  <a:ext cx="218" cy="140"/>
                </a:xfrm>
                <a:custGeom>
                  <a:rect b="b" l="l" r="r" t="t"/>
                  <a:pathLst>
                    <a:path extrusionOk="0" h="140" w="218">
                      <a:moveTo>
                        <a:pt x="0" y="139"/>
                      </a:moveTo>
                      <a:lnTo>
                        <a:pt x="32" y="108"/>
                      </a:lnTo>
                      <a:lnTo>
                        <a:pt x="59" y="73"/>
                      </a:lnTo>
                      <a:lnTo>
                        <a:pt x="73" y="58"/>
                      </a:lnTo>
                      <a:lnTo>
                        <a:pt x="93" y="41"/>
                      </a:lnTo>
                      <a:lnTo>
                        <a:pt x="119" y="23"/>
                      </a:lnTo>
                      <a:lnTo>
                        <a:pt x="139" y="11"/>
                      </a:lnTo>
                      <a:lnTo>
                        <a:pt x="153" y="5"/>
                      </a:lnTo>
                      <a:lnTo>
                        <a:pt x="173" y="1"/>
                      </a:lnTo>
                      <a:lnTo>
                        <a:pt x="196" y="0"/>
                      </a:lnTo>
                      <a:lnTo>
                        <a:pt x="206" y="3"/>
                      </a:lnTo>
                      <a:lnTo>
                        <a:pt x="217" y="13"/>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36" name="Google Shape;36;p1"/>
                <p:cNvSpPr/>
                <p:nvPr/>
              </p:nvSpPr>
              <p:spPr>
                <a:xfrm>
                  <a:off x="1268" y="3802"/>
                  <a:ext cx="150" cy="345"/>
                </a:xfrm>
                <a:custGeom>
                  <a:rect b="b" l="l" r="r" t="t"/>
                  <a:pathLst>
                    <a:path extrusionOk="0" h="345" w="150">
                      <a:moveTo>
                        <a:pt x="0" y="344"/>
                      </a:moveTo>
                      <a:lnTo>
                        <a:pt x="0" y="311"/>
                      </a:lnTo>
                      <a:lnTo>
                        <a:pt x="0" y="287"/>
                      </a:lnTo>
                      <a:lnTo>
                        <a:pt x="3" y="270"/>
                      </a:lnTo>
                      <a:lnTo>
                        <a:pt x="5" y="249"/>
                      </a:lnTo>
                      <a:lnTo>
                        <a:pt x="5" y="228"/>
                      </a:lnTo>
                      <a:lnTo>
                        <a:pt x="5" y="211"/>
                      </a:lnTo>
                      <a:lnTo>
                        <a:pt x="10" y="194"/>
                      </a:lnTo>
                      <a:lnTo>
                        <a:pt x="14" y="165"/>
                      </a:lnTo>
                      <a:lnTo>
                        <a:pt x="22" y="134"/>
                      </a:lnTo>
                      <a:lnTo>
                        <a:pt x="31" y="102"/>
                      </a:lnTo>
                      <a:lnTo>
                        <a:pt x="38" y="68"/>
                      </a:lnTo>
                      <a:lnTo>
                        <a:pt x="45" y="48"/>
                      </a:lnTo>
                      <a:lnTo>
                        <a:pt x="50" y="40"/>
                      </a:lnTo>
                      <a:lnTo>
                        <a:pt x="64" y="27"/>
                      </a:lnTo>
                      <a:lnTo>
                        <a:pt x="77" y="16"/>
                      </a:lnTo>
                      <a:lnTo>
                        <a:pt x="91" y="8"/>
                      </a:lnTo>
                      <a:lnTo>
                        <a:pt x="106" y="2"/>
                      </a:lnTo>
                      <a:lnTo>
                        <a:pt x="117" y="0"/>
                      </a:lnTo>
                      <a:lnTo>
                        <a:pt x="131" y="0"/>
                      </a:lnTo>
                      <a:lnTo>
                        <a:pt x="143" y="2"/>
                      </a:lnTo>
                      <a:lnTo>
                        <a:pt x="149" y="5"/>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37" name="Google Shape;37;p1"/>
                <p:cNvSpPr/>
                <p:nvPr/>
              </p:nvSpPr>
              <p:spPr>
                <a:xfrm>
                  <a:off x="707" y="3886"/>
                  <a:ext cx="261" cy="312"/>
                </a:xfrm>
                <a:custGeom>
                  <a:rect b="b" l="l" r="r" t="t"/>
                  <a:pathLst>
                    <a:path extrusionOk="0" h="312" w="261">
                      <a:moveTo>
                        <a:pt x="260" y="311"/>
                      </a:moveTo>
                      <a:lnTo>
                        <a:pt x="252" y="286"/>
                      </a:lnTo>
                      <a:lnTo>
                        <a:pt x="171" y="117"/>
                      </a:lnTo>
                      <a:lnTo>
                        <a:pt x="134" y="65"/>
                      </a:lnTo>
                      <a:lnTo>
                        <a:pt x="124" y="48"/>
                      </a:lnTo>
                      <a:lnTo>
                        <a:pt x="109" y="28"/>
                      </a:lnTo>
                      <a:lnTo>
                        <a:pt x="94" y="13"/>
                      </a:lnTo>
                      <a:lnTo>
                        <a:pt x="78" y="5"/>
                      </a:lnTo>
                      <a:lnTo>
                        <a:pt x="59" y="0"/>
                      </a:lnTo>
                      <a:lnTo>
                        <a:pt x="40" y="0"/>
                      </a:lnTo>
                      <a:lnTo>
                        <a:pt x="27" y="5"/>
                      </a:lnTo>
                      <a:lnTo>
                        <a:pt x="0" y="35"/>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38" name="Google Shape;38;p1"/>
                <p:cNvSpPr/>
                <p:nvPr/>
              </p:nvSpPr>
              <p:spPr>
                <a:xfrm>
                  <a:off x="1026" y="3664"/>
                  <a:ext cx="236" cy="479"/>
                </a:xfrm>
                <a:custGeom>
                  <a:rect b="b" l="l" r="r" t="t"/>
                  <a:pathLst>
                    <a:path extrusionOk="0" h="479" w="236">
                      <a:moveTo>
                        <a:pt x="0" y="478"/>
                      </a:moveTo>
                      <a:lnTo>
                        <a:pt x="84" y="300"/>
                      </a:lnTo>
                      <a:lnTo>
                        <a:pt x="93" y="272"/>
                      </a:lnTo>
                      <a:lnTo>
                        <a:pt x="114" y="226"/>
                      </a:lnTo>
                      <a:lnTo>
                        <a:pt x="133" y="178"/>
                      </a:lnTo>
                      <a:lnTo>
                        <a:pt x="144" y="152"/>
                      </a:lnTo>
                      <a:lnTo>
                        <a:pt x="149" y="124"/>
                      </a:lnTo>
                      <a:lnTo>
                        <a:pt x="157" y="98"/>
                      </a:lnTo>
                      <a:lnTo>
                        <a:pt x="169" y="68"/>
                      </a:lnTo>
                      <a:lnTo>
                        <a:pt x="183" y="40"/>
                      </a:lnTo>
                      <a:lnTo>
                        <a:pt x="200" y="16"/>
                      </a:lnTo>
                      <a:lnTo>
                        <a:pt x="214" y="1"/>
                      </a:lnTo>
                      <a:lnTo>
                        <a:pt x="222" y="0"/>
                      </a:lnTo>
                      <a:lnTo>
                        <a:pt x="230" y="8"/>
                      </a:lnTo>
                      <a:lnTo>
                        <a:pt x="235" y="34"/>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39" name="Google Shape;39;p1"/>
                <p:cNvSpPr/>
                <p:nvPr/>
              </p:nvSpPr>
              <p:spPr>
                <a:xfrm>
                  <a:off x="1067" y="3877"/>
                  <a:ext cx="189" cy="178"/>
                </a:xfrm>
                <a:custGeom>
                  <a:rect b="b" l="l" r="r" t="t"/>
                  <a:pathLst>
                    <a:path extrusionOk="0" h="178" w="189">
                      <a:moveTo>
                        <a:pt x="0" y="177"/>
                      </a:moveTo>
                      <a:lnTo>
                        <a:pt x="35" y="138"/>
                      </a:lnTo>
                      <a:lnTo>
                        <a:pt x="57" y="94"/>
                      </a:lnTo>
                      <a:lnTo>
                        <a:pt x="70" y="74"/>
                      </a:lnTo>
                      <a:lnTo>
                        <a:pt x="86" y="51"/>
                      </a:lnTo>
                      <a:lnTo>
                        <a:pt x="107" y="28"/>
                      </a:lnTo>
                      <a:lnTo>
                        <a:pt x="123" y="13"/>
                      </a:lnTo>
                      <a:lnTo>
                        <a:pt x="136" y="6"/>
                      </a:lnTo>
                      <a:lnTo>
                        <a:pt x="152" y="1"/>
                      </a:lnTo>
                      <a:lnTo>
                        <a:pt x="171" y="0"/>
                      </a:lnTo>
                      <a:lnTo>
                        <a:pt x="179" y="3"/>
                      </a:lnTo>
                      <a:lnTo>
                        <a:pt x="188" y="15"/>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40" name="Google Shape;40;p1"/>
                <p:cNvSpPr/>
                <p:nvPr/>
              </p:nvSpPr>
              <p:spPr>
                <a:xfrm>
                  <a:off x="988" y="3941"/>
                  <a:ext cx="91" cy="87"/>
                </a:xfrm>
                <a:custGeom>
                  <a:rect b="b" l="l" r="r" t="t"/>
                  <a:pathLst>
                    <a:path extrusionOk="0" h="87" w="91">
                      <a:moveTo>
                        <a:pt x="0" y="0"/>
                      </a:moveTo>
                      <a:lnTo>
                        <a:pt x="15" y="5"/>
                      </a:lnTo>
                      <a:lnTo>
                        <a:pt x="33" y="11"/>
                      </a:lnTo>
                      <a:lnTo>
                        <a:pt x="50" y="23"/>
                      </a:lnTo>
                      <a:lnTo>
                        <a:pt x="65" y="33"/>
                      </a:lnTo>
                      <a:lnTo>
                        <a:pt x="77" y="44"/>
                      </a:lnTo>
                      <a:lnTo>
                        <a:pt x="84" y="53"/>
                      </a:lnTo>
                      <a:lnTo>
                        <a:pt x="87" y="62"/>
                      </a:lnTo>
                      <a:lnTo>
                        <a:pt x="90" y="74"/>
                      </a:lnTo>
                      <a:lnTo>
                        <a:pt x="90" y="86"/>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41" name="Google Shape;41;p1"/>
                <p:cNvSpPr/>
                <p:nvPr/>
              </p:nvSpPr>
              <p:spPr>
                <a:xfrm>
                  <a:off x="460" y="3189"/>
                  <a:ext cx="227" cy="968"/>
                </a:xfrm>
                <a:custGeom>
                  <a:rect b="b" l="l" r="r" t="t"/>
                  <a:pathLst>
                    <a:path extrusionOk="0" h="968" w="227">
                      <a:moveTo>
                        <a:pt x="0" y="967"/>
                      </a:moveTo>
                      <a:lnTo>
                        <a:pt x="80" y="608"/>
                      </a:lnTo>
                      <a:lnTo>
                        <a:pt x="89" y="550"/>
                      </a:lnTo>
                      <a:lnTo>
                        <a:pt x="109" y="458"/>
                      </a:lnTo>
                      <a:lnTo>
                        <a:pt x="128" y="361"/>
                      </a:lnTo>
                      <a:lnTo>
                        <a:pt x="138" y="307"/>
                      </a:lnTo>
                      <a:lnTo>
                        <a:pt x="143" y="252"/>
                      </a:lnTo>
                      <a:lnTo>
                        <a:pt x="151" y="199"/>
                      </a:lnTo>
                      <a:lnTo>
                        <a:pt x="163" y="138"/>
                      </a:lnTo>
                      <a:lnTo>
                        <a:pt x="175" y="81"/>
                      </a:lnTo>
                      <a:lnTo>
                        <a:pt x="192" y="32"/>
                      </a:lnTo>
                      <a:lnTo>
                        <a:pt x="206" y="2"/>
                      </a:lnTo>
                      <a:lnTo>
                        <a:pt x="214" y="0"/>
                      </a:lnTo>
                      <a:lnTo>
                        <a:pt x="221" y="15"/>
                      </a:lnTo>
                      <a:lnTo>
                        <a:pt x="226" y="69"/>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42" name="Google Shape;42;p1"/>
                <p:cNvSpPr/>
                <p:nvPr/>
              </p:nvSpPr>
              <p:spPr>
                <a:xfrm>
                  <a:off x="501" y="3621"/>
                  <a:ext cx="179" cy="360"/>
                </a:xfrm>
                <a:custGeom>
                  <a:rect b="b" l="l" r="r" t="t"/>
                  <a:pathLst>
                    <a:path extrusionOk="0" h="360" w="179">
                      <a:moveTo>
                        <a:pt x="0" y="359"/>
                      </a:moveTo>
                      <a:lnTo>
                        <a:pt x="33" y="281"/>
                      </a:lnTo>
                      <a:lnTo>
                        <a:pt x="54" y="191"/>
                      </a:lnTo>
                      <a:lnTo>
                        <a:pt x="65" y="151"/>
                      </a:lnTo>
                      <a:lnTo>
                        <a:pt x="81" y="105"/>
                      </a:lnTo>
                      <a:lnTo>
                        <a:pt x="101" y="57"/>
                      </a:lnTo>
                      <a:lnTo>
                        <a:pt x="117" y="28"/>
                      </a:lnTo>
                      <a:lnTo>
                        <a:pt x="128" y="13"/>
                      </a:lnTo>
                      <a:lnTo>
                        <a:pt x="144" y="2"/>
                      </a:lnTo>
                      <a:lnTo>
                        <a:pt x="162" y="0"/>
                      </a:lnTo>
                      <a:lnTo>
                        <a:pt x="169" y="8"/>
                      </a:lnTo>
                      <a:lnTo>
                        <a:pt x="178" y="31"/>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43" name="Google Shape;43;p1"/>
                <p:cNvSpPr/>
                <p:nvPr/>
              </p:nvSpPr>
              <p:spPr>
                <a:xfrm>
                  <a:off x="425" y="3751"/>
                  <a:ext cx="88" cy="174"/>
                </a:xfrm>
                <a:custGeom>
                  <a:rect b="b" l="l" r="r" t="t"/>
                  <a:pathLst>
                    <a:path extrusionOk="0" h="174" w="88">
                      <a:moveTo>
                        <a:pt x="0" y="0"/>
                      </a:moveTo>
                      <a:lnTo>
                        <a:pt x="14" y="10"/>
                      </a:lnTo>
                      <a:lnTo>
                        <a:pt x="32" y="24"/>
                      </a:lnTo>
                      <a:lnTo>
                        <a:pt x="48" y="47"/>
                      </a:lnTo>
                      <a:lnTo>
                        <a:pt x="62" y="68"/>
                      </a:lnTo>
                      <a:lnTo>
                        <a:pt x="75" y="90"/>
                      </a:lnTo>
                      <a:lnTo>
                        <a:pt x="81" y="108"/>
                      </a:lnTo>
                      <a:lnTo>
                        <a:pt x="84" y="125"/>
                      </a:lnTo>
                      <a:lnTo>
                        <a:pt x="87" y="148"/>
                      </a:lnTo>
                      <a:lnTo>
                        <a:pt x="87" y="173"/>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44" name="Google Shape;44;p1"/>
                <p:cNvSpPr/>
                <p:nvPr/>
              </p:nvSpPr>
              <p:spPr>
                <a:xfrm>
                  <a:off x="915" y="3389"/>
                  <a:ext cx="123" cy="805"/>
                </a:xfrm>
                <a:custGeom>
                  <a:rect b="b" l="l" r="r" t="t"/>
                  <a:pathLst>
                    <a:path extrusionOk="0" h="805" w="123">
                      <a:moveTo>
                        <a:pt x="121" y="804"/>
                      </a:moveTo>
                      <a:lnTo>
                        <a:pt x="122" y="687"/>
                      </a:lnTo>
                      <a:lnTo>
                        <a:pt x="122" y="634"/>
                      </a:lnTo>
                      <a:lnTo>
                        <a:pt x="119" y="596"/>
                      </a:lnTo>
                      <a:lnTo>
                        <a:pt x="117" y="551"/>
                      </a:lnTo>
                      <a:lnTo>
                        <a:pt x="118" y="503"/>
                      </a:lnTo>
                      <a:lnTo>
                        <a:pt x="116" y="464"/>
                      </a:lnTo>
                      <a:lnTo>
                        <a:pt x="114" y="428"/>
                      </a:lnTo>
                      <a:lnTo>
                        <a:pt x="109" y="365"/>
                      </a:lnTo>
                      <a:lnTo>
                        <a:pt x="103" y="296"/>
                      </a:lnTo>
                      <a:lnTo>
                        <a:pt x="96" y="226"/>
                      </a:lnTo>
                      <a:lnTo>
                        <a:pt x="90" y="151"/>
                      </a:lnTo>
                      <a:lnTo>
                        <a:pt x="84" y="106"/>
                      </a:lnTo>
                      <a:lnTo>
                        <a:pt x="80" y="89"/>
                      </a:lnTo>
                      <a:lnTo>
                        <a:pt x="68" y="59"/>
                      </a:lnTo>
                      <a:lnTo>
                        <a:pt x="58" y="37"/>
                      </a:lnTo>
                      <a:lnTo>
                        <a:pt x="47" y="18"/>
                      </a:lnTo>
                      <a:lnTo>
                        <a:pt x="34" y="4"/>
                      </a:lnTo>
                      <a:lnTo>
                        <a:pt x="26" y="0"/>
                      </a:lnTo>
                      <a:lnTo>
                        <a:pt x="14" y="0"/>
                      </a:lnTo>
                      <a:lnTo>
                        <a:pt x="5" y="5"/>
                      </a:lnTo>
                      <a:lnTo>
                        <a:pt x="0" y="13"/>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sp>
            <p:nvSpPr>
              <p:cNvPr id="45" name="Google Shape;45;p1"/>
              <p:cNvSpPr/>
              <p:nvPr/>
            </p:nvSpPr>
            <p:spPr>
              <a:xfrm>
                <a:off x="324" y="3805"/>
                <a:ext cx="29" cy="224"/>
              </a:xfrm>
              <a:custGeom>
                <a:rect b="b" l="l" r="r" t="t"/>
                <a:pathLst>
                  <a:path extrusionOk="0" h="224" w="29">
                    <a:moveTo>
                      <a:pt x="27" y="35"/>
                    </a:moveTo>
                    <a:lnTo>
                      <a:pt x="21" y="0"/>
                    </a:lnTo>
                    <a:lnTo>
                      <a:pt x="17" y="0"/>
                    </a:lnTo>
                    <a:lnTo>
                      <a:pt x="14" y="2"/>
                    </a:lnTo>
                    <a:lnTo>
                      <a:pt x="12" y="11"/>
                    </a:lnTo>
                    <a:lnTo>
                      <a:pt x="5" y="40"/>
                    </a:lnTo>
                    <a:lnTo>
                      <a:pt x="3" y="53"/>
                    </a:lnTo>
                    <a:lnTo>
                      <a:pt x="2" y="66"/>
                    </a:lnTo>
                    <a:lnTo>
                      <a:pt x="0" y="104"/>
                    </a:lnTo>
                    <a:lnTo>
                      <a:pt x="0" y="116"/>
                    </a:lnTo>
                    <a:lnTo>
                      <a:pt x="0" y="130"/>
                    </a:lnTo>
                    <a:lnTo>
                      <a:pt x="1" y="146"/>
                    </a:lnTo>
                    <a:lnTo>
                      <a:pt x="3" y="169"/>
                    </a:lnTo>
                    <a:lnTo>
                      <a:pt x="6" y="185"/>
                    </a:lnTo>
                    <a:lnTo>
                      <a:pt x="9" y="202"/>
                    </a:lnTo>
                    <a:lnTo>
                      <a:pt x="15" y="223"/>
                    </a:lnTo>
                    <a:lnTo>
                      <a:pt x="12" y="197"/>
                    </a:lnTo>
                    <a:lnTo>
                      <a:pt x="9" y="173"/>
                    </a:lnTo>
                    <a:lnTo>
                      <a:pt x="8" y="152"/>
                    </a:lnTo>
                    <a:lnTo>
                      <a:pt x="9" y="130"/>
                    </a:lnTo>
                    <a:lnTo>
                      <a:pt x="9" y="116"/>
                    </a:lnTo>
                    <a:lnTo>
                      <a:pt x="8" y="97"/>
                    </a:lnTo>
                    <a:lnTo>
                      <a:pt x="7" y="83"/>
                    </a:lnTo>
                    <a:lnTo>
                      <a:pt x="10" y="53"/>
                    </a:lnTo>
                    <a:lnTo>
                      <a:pt x="10" y="38"/>
                    </a:lnTo>
                    <a:lnTo>
                      <a:pt x="12" y="25"/>
                    </a:lnTo>
                    <a:lnTo>
                      <a:pt x="17" y="8"/>
                    </a:lnTo>
                    <a:lnTo>
                      <a:pt x="19" y="21"/>
                    </a:lnTo>
                    <a:lnTo>
                      <a:pt x="28" y="42"/>
                    </a:lnTo>
                    <a:lnTo>
                      <a:pt x="27" y="35"/>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nvGrpSpPr>
              <p:cNvPr id="46" name="Google Shape;46;p1"/>
              <p:cNvGrpSpPr/>
              <p:nvPr/>
            </p:nvGrpSpPr>
            <p:grpSpPr>
              <a:xfrm>
                <a:off x="454" y="3586"/>
                <a:ext cx="255" cy="498"/>
                <a:chOff x="454" y="3586"/>
                <a:chExt cx="255" cy="498"/>
              </a:xfrm>
            </p:grpSpPr>
            <p:sp>
              <p:nvSpPr>
                <p:cNvPr id="47" name="Google Shape;47;p1"/>
                <p:cNvSpPr/>
                <p:nvPr/>
              </p:nvSpPr>
              <p:spPr>
                <a:xfrm>
                  <a:off x="633" y="3878"/>
                  <a:ext cx="38" cy="206"/>
                </a:xfrm>
                <a:custGeom>
                  <a:rect b="b" l="l" r="r" t="t"/>
                  <a:pathLst>
                    <a:path extrusionOk="0" h="206" w="38">
                      <a:moveTo>
                        <a:pt x="7" y="0"/>
                      </a:moveTo>
                      <a:lnTo>
                        <a:pt x="14" y="15"/>
                      </a:lnTo>
                      <a:lnTo>
                        <a:pt x="22" y="40"/>
                      </a:lnTo>
                      <a:lnTo>
                        <a:pt x="29" y="74"/>
                      </a:lnTo>
                      <a:lnTo>
                        <a:pt x="37" y="118"/>
                      </a:lnTo>
                      <a:lnTo>
                        <a:pt x="37" y="164"/>
                      </a:lnTo>
                      <a:lnTo>
                        <a:pt x="33" y="205"/>
                      </a:lnTo>
                      <a:lnTo>
                        <a:pt x="29" y="205"/>
                      </a:lnTo>
                      <a:lnTo>
                        <a:pt x="33" y="164"/>
                      </a:lnTo>
                      <a:lnTo>
                        <a:pt x="33" y="130"/>
                      </a:lnTo>
                      <a:lnTo>
                        <a:pt x="26" y="93"/>
                      </a:lnTo>
                      <a:lnTo>
                        <a:pt x="14" y="56"/>
                      </a:lnTo>
                      <a:lnTo>
                        <a:pt x="0" y="9"/>
                      </a:lnTo>
                      <a:lnTo>
                        <a:pt x="7"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48" name="Google Shape;48;p1"/>
                <p:cNvSpPr/>
                <p:nvPr/>
              </p:nvSpPr>
              <p:spPr>
                <a:xfrm>
                  <a:off x="454" y="3767"/>
                  <a:ext cx="61" cy="205"/>
                </a:xfrm>
                <a:custGeom>
                  <a:rect b="b" l="l" r="r" t="t"/>
                  <a:pathLst>
                    <a:path extrusionOk="0" h="205" w="61">
                      <a:moveTo>
                        <a:pt x="58" y="32"/>
                      </a:moveTo>
                      <a:lnTo>
                        <a:pt x="46" y="0"/>
                      </a:lnTo>
                      <a:lnTo>
                        <a:pt x="37" y="0"/>
                      </a:lnTo>
                      <a:lnTo>
                        <a:pt x="31" y="2"/>
                      </a:lnTo>
                      <a:lnTo>
                        <a:pt x="26" y="10"/>
                      </a:lnTo>
                      <a:lnTo>
                        <a:pt x="12" y="37"/>
                      </a:lnTo>
                      <a:lnTo>
                        <a:pt x="7" y="48"/>
                      </a:lnTo>
                      <a:lnTo>
                        <a:pt x="4" y="60"/>
                      </a:lnTo>
                      <a:lnTo>
                        <a:pt x="0" y="95"/>
                      </a:lnTo>
                      <a:lnTo>
                        <a:pt x="0" y="106"/>
                      </a:lnTo>
                      <a:lnTo>
                        <a:pt x="0" y="119"/>
                      </a:lnTo>
                      <a:lnTo>
                        <a:pt x="2" y="133"/>
                      </a:lnTo>
                      <a:lnTo>
                        <a:pt x="8" y="155"/>
                      </a:lnTo>
                      <a:lnTo>
                        <a:pt x="13" y="169"/>
                      </a:lnTo>
                      <a:lnTo>
                        <a:pt x="20" y="184"/>
                      </a:lnTo>
                      <a:lnTo>
                        <a:pt x="33" y="204"/>
                      </a:lnTo>
                      <a:lnTo>
                        <a:pt x="26" y="180"/>
                      </a:lnTo>
                      <a:lnTo>
                        <a:pt x="20" y="158"/>
                      </a:lnTo>
                      <a:lnTo>
                        <a:pt x="18" y="138"/>
                      </a:lnTo>
                      <a:lnTo>
                        <a:pt x="18" y="119"/>
                      </a:lnTo>
                      <a:lnTo>
                        <a:pt x="20" y="106"/>
                      </a:lnTo>
                      <a:lnTo>
                        <a:pt x="18" y="89"/>
                      </a:lnTo>
                      <a:lnTo>
                        <a:pt x="16" y="76"/>
                      </a:lnTo>
                      <a:lnTo>
                        <a:pt x="22" y="48"/>
                      </a:lnTo>
                      <a:lnTo>
                        <a:pt x="23" y="35"/>
                      </a:lnTo>
                      <a:lnTo>
                        <a:pt x="28" y="23"/>
                      </a:lnTo>
                      <a:lnTo>
                        <a:pt x="37" y="8"/>
                      </a:lnTo>
                      <a:lnTo>
                        <a:pt x="42" y="19"/>
                      </a:lnTo>
                      <a:lnTo>
                        <a:pt x="60" y="38"/>
                      </a:lnTo>
                      <a:lnTo>
                        <a:pt x="58" y="32"/>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49" name="Google Shape;49;p1"/>
                <p:cNvSpPr/>
                <p:nvPr/>
              </p:nvSpPr>
              <p:spPr>
                <a:xfrm>
                  <a:off x="559" y="3586"/>
                  <a:ext cx="150" cy="369"/>
                </a:xfrm>
                <a:custGeom>
                  <a:rect b="b" l="l" r="r" t="t"/>
                  <a:pathLst>
                    <a:path extrusionOk="0" h="369" w="150">
                      <a:moveTo>
                        <a:pt x="33" y="0"/>
                      </a:moveTo>
                      <a:lnTo>
                        <a:pt x="39" y="1"/>
                      </a:lnTo>
                      <a:lnTo>
                        <a:pt x="48" y="4"/>
                      </a:lnTo>
                      <a:lnTo>
                        <a:pt x="42" y="5"/>
                      </a:lnTo>
                      <a:lnTo>
                        <a:pt x="47" y="10"/>
                      </a:lnTo>
                      <a:lnTo>
                        <a:pt x="52" y="15"/>
                      </a:lnTo>
                      <a:lnTo>
                        <a:pt x="60" y="17"/>
                      </a:lnTo>
                      <a:lnTo>
                        <a:pt x="72" y="16"/>
                      </a:lnTo>
                      <a:lnTo>
                        <a:pt x="85" y="13"/>
                      </a:lnTo>
                      <a:lnTo>
                        <a:pt x="119" y="16"/>
                      </a:lnTo>
                      <a:lnTo>
                        <a:pt x="86" y="14"/>
                      </a:lnTo>
                      <a:lnTo>
                        <a:pt x="72" y="19"/>
                      </a:lnTo>
                      <a:lnTo>
                        <a:pt x="60" y="17"/>
                      </a:lnTo>
                      <a:lnTo>
                        <a:pt x="52" y="21"/>
                      </a:lnTo>
                      <a:lnTo>
                        <a:pt x="58" y="24"/>
                      </a:lnTo>
                      <a:lnTo>
                        <a:pt x="54" y="27"/>
                      </a:lnTo>
                      <a:lnTo>
                        <a:pt x="65" y="35"/>
                      </a:lnTo>
                      <a:lnTo>
                        <a:pt x="89" y="34"/>
                      </a:lnTo>
                      <a:lnTo>
                        <a:pt x="121" y="63"/>
                      </a:lnTo>
                      <a:lnTo>
                        <a:pt x="89" y="35"/>
                      </a:lnTo>
                      <a:lnTo>
                        <a:pt x="65" y="38"/>
                      </a:lnTo>
                      <a:lnTo>
                        <a:pt x="58" y="38"/>
                      </a:lnTo>
                      <a:lnTo>
                        <a:pt x="71" y="48"/>
                      </a:lnTo>
                      <a:lnTo>
                        <a:pt x="63" y="48"/>
                      </a:lnTo>
                      <a:lnTo>
                        <a:pt x="77" y="59"/>
                      </a:lnTo>
                      <a:lnTo>
                        <a:pt x="103" y="74"/>
                      </a:lnTo>
                      <a:lnTo>
                        <a:pt x="133" y="100"/>
                      </a:lnTo>
                      <a:lnTo>
                        <a:pt x="103" y="76"/>
                      </a:lnTo>
                      <a:lnTo>
                        <a:pt x="76" y="62"/>
                      </a:lnTo>
                      <a:lnTo>
                        <a:pt x="68" y="62"/>
                      </a:lnTo>
                      <a:lnTo>
                        <a:pt x="81" y="70"/>
                      </a:lnTo>
                      <a:lnTo>
                        <a:pt x="72" y="73"/>
                      </a:lnTo>
                      <a:lnTo>
                        <a:pt x="82" y="84"/>
                      </a:lnTo>
                      <a:lnTo>
                        <a:pt x="146" y="172"/>
                      </a:lnTo>
                      <a:lnTo>
                        <a:pt x="82" y="85"/>
                      </a:lnTo>
                      <a:lnTo>
                        <a:pt x="73" y="85"/>
                      </a:lnTo>
                      <a:lnTo>
                        <a:pt x="83" y="99"/>
                      </a:lnTo>
                      <a:lnTo>
                        <a:pt x="76" y="98"/>
                      </a:lnTo>
                      <a:lnTo>
                        <a:pt x="85" y="115"/>
                      </a:lnTo>
                      <a:lnTo>
                        <a:pt x="112" y="145"/>
                      </a:lnTo>
                      <a:lnTo>
                        <a:pt x="138" y="189"/>
                      </a:lnTo>
                      <a:lnTo>
                        <a:pt x="112" y="146"/>
                      </a:lnTo>
                      <a:lnTo>
                        <a:pt x="85" y="116"/>
                      </a:lnTo>
                      <a:lnTo>
                        <a:pt x="76" y="112"/>
                      </a:lnTo>
                      <a:lnTo>
                        <a:pt x="82" y="123"/>
                      </a:lnTo>
                      <a:lnTo>
                        <a:pt x="77" y="121"/>
                      </a:lnTo>
                      <a:lnTo>
                        <a:pt x="85" y="138"/>
                      </a:lnTo>
                      <a:lnTo>
                        <a:pt x="107" y="170"/>
                      </a:lnTo>
                      <a:lnTo>
                        <a:pt x="149" y="211"/>
                      </a:lnTo>
                      <a:lnTo>
                        <a:pt x="107" y="170"/>
                      </a:lnTo>
                      <a:lnTo>
                        <a:pt x="85" y="139"/>
                      </a:lnTo>
                      <a:lnTo>
                        <a:pt x="81" y="139"/>
                      </a:lnTo>
                      <a:lnTo>
                        <a:pt x="120" y="233"/>
                      </a:lnTo>
                      <a:lnTo>
                        <a:pt x="79" y="139"/>
                      </a:lnTo>
                      <a:lnTo>
                        <a:pt x="85" y="152"/>
                      </a:lnTo>
                      <a:lnTo>
                        <a:pt x="79" y="147"/>
                      </a:lnTo>
                      <a:lnTo>
                        <a:pt x="87" y="166"/>
                      </a:lnTo>
                      <a:lnTo>
                        <a:pt x="115" y="210"/>
                      </a:lnTo>
                      <a:lnTo>
                        <a:pt x="87" y="170"/>
                      </a:lnTo>
                      <a:lnTo>
                        <a:pt x="81" y="166"/>
                      </a:lnTo>
                      <a:lnTo>
                        <a:pt x="87" y="179"/>
                      </a:lnTo>
                      <a:lnTo>
                        <a:pt x="120" y="264"/>
                      </a:lnTo>
                      <a:lnTo>
                        <a:pt x="94" y="198"/>
                      </a:lnTo>
                      <a:lnTo>
                        <a:pt x="85" y="179"/>
                      </a:lnTo>
                      <a:lnTo>
                        <a:pt x="81" y="177"/>
                      </a:lnTo>
                      <a:lnTo>
                        <a:pt x="86" y="190"/>
                      </a:lnTo>
                      <a:lnTo>
                        <a:pt x="81" y="188"/>
                      </a:lnTo>
                      <a:lnTo>
                        <a:pt x="89" y="205"/>
                      </a:lnTo>
                      <a:lnTo>
                        <a:pt x="93" y="220"/>
                      </a:lnTo>
                      <a:lnTo>
                        <a:pt x="135" y="269"/>
                      </a:lnTo>
                      <a:lnTo>
                        <a:pt x="92" y="220"/>
                      </a:lnTo>
                      <a:lnTo>
                        <a:pt x="87" y="210"/>
                      </a:lnTo>
                      <a:lnTo>
                        <a:pt x="82" y="207"/>
                      </a:lnTo>
                      <a:lnTo>
                        <a:pt x="92" y="235"/>
                      </a:lnTo>
                      <a:lnTo>
                        <a:pt x="81" y="207"/>
                      </a:lnTo>
                      <a:lnTo>
                        <a:pt x="87" y="220"/>
                      </a:lnTo>
                      <a:lnTo>
                        <a:pt x="81" y="218"/>
                      </a:lnTo>
                      <a:lnTo>
                        <a:pt x="85" y="229"/>
                      </a:lnTo>
                      <a:lnTo>
                        <a:pt x="99" y="269"/>
                      </a:lnTo>
                      <a:lnTo>
                        <a:pt x="113" y="294"/>
                      </a:lnTo>
                      <a:lnTo>
                        <a:pt x="99" y="269"/>
                      </a:lnTo>
                      <a:lnTo>
                        <a:pt x="85" y="231"/>
                      </a:lnTo>
                      <a:lnTo>
                        <a:pt x="79" y="229"/>
                      </a:lnTo>
                      <a:lnTo>
                        <a:pt x="81" y="238"/>
                      </a:lnTo>
                      <a:lnTo>
                        <a:pt x="92" y="264"/>
                      </a:lnTo>
                      <a:lnTo>
                        <a:pt x="81" y="241"/>
                      </a:lnTo>
                      <a:lnTo>
                        <a:pt x="77" y="233"/>
                      </a:lnTo>
                      <a:lnTo>
                        <a:pt x="82" y="254"/>
                      </a:lnTo>
                      <a:lnTo>
                        <a:pt x="76" y="250"/>
                      </a:lnTo>
                      <a:lnTo>
                        <a:pt x="78" y="267"/>
                      </a:lnTo>
                      <a:lnTo>
                        <a:pt x="74" y="259"/>
                      </a:lnTo>
                      <a:lnTo>
                        <a:pt x="71" y="266"/>
                      </a:lnTo>
                      <a:lnTo>
                        <a:pt x="72" y="283"/>
                      </a:lnTo>
                      <a:lnTo>
                        <a:pt x="99" y="368"/>
                      </a:lnTo>
                      <a:lnTo>
                        <a:pt x="70" y="283"/>
                      </a:lnTo>
                      <a:lnTo>
                        <a:pt x="70" y="264"/>
                      </a:lnTo>
                      <a:lnTo>
                        <a:pt x="70" y="253"/>
                      </a:lnTo>
                      <a:lnTo>
                        <a:pt x="65" y="259"/>
                      </a:lnTo>
                      <a:lnTo>
                        <a:pt x="17" y="315"/>
                      </a:lnTo>
                      <a:lnTo>
                        <a:pt x="66" y="254"/>
                      </a:lnTo>
                      <a:lnTo>
                        <a:pt x="70" y="238"/>
                      </a:lnTo>
                      <a:lnTo>
                        <a:pt x="65" y="241"/>
                      </a:lnTo>
                      <a:lnTo>
                        <a:pt x="72" y="223"/>
                      </a:lnTo>
                      <a:lnTo>
                        <a:pt x="66" y="230"/>
                      </a:lnTo>
                      <a:lnTo>
                        <a:pt x="55" y="257"/>
                      </a:lnTo>
                      <a:lnTo>
                        <a:pt x="65" y="228"/>
                      </a:lnTo>
                      <a:lnTo>
                        <a:pt x="70" y="216"/>
                      </a:lnTo>
                      <a:lnTo>
                        <a:pt x="69" y="216"/>
                      </a:lnTo>
                      <a:lnTo>
                        <a:pt x="63" y="223"/>
                      </a:lnTo>
                      <a:lnTo>
                        <a:pt x="51" y="237"/>
                      </a:lnTo>
                      <a:lnTo>
                        <a:pt x="10" y="248"/>
                      </a:lnTo>
                      <a:lnTo>
                        <a:pt x="52" y="235"/>
                      </a:lnTo>
                      <a:lnTo>
                        <a:pt x="65" y="218"/>
                      </a:lnTo>
                      <a:lnTo>
                        <a:pt x="69" y="204"/>
                      </a:lnTo>
                      <a:lnTo>
                        <a:pt x="63" y="204"/>
                      </a:lnTo>
                      <a:lnTo>
                        <a:pt x="69" y="190"/>
                      </a:lnTo>
                      <a:lnTo>
                        <a:pt x="61" y="193"/>
                      </a:lnTo>
                      <a:lnTo>
                        <a:pt x="33" y="220"/>
                      </a:lnTo>
                      <a:lnTo>
                        <a:pt x="61" y="193"/>
                      </a:lnTo>
                      <a:lnTo>
                        <a:pt x="67" y="177"/>
                      </a:lnTo>
                      <a:lnTo>
                        <a:pt x="60" y="181"/>
                      </a:lnTo>
                      <a:lnTo>
                        <a:pt x="65" y="168"/>
                      </a:lnTo>
                      <a:lnTo>
                        <a:pt x="58" y="177"/>
                      </a:lnTo>
                      <a:lnTo>
                        <a:pt x="63" y="158"/>
                      </a:lnTo>
                      <a:lnTo>
                        <a:pt x="57" y="167"/>
                      </a:lnTo>
                      <a:lnTo>
                        <a:pt x="32" y="208"/>
                      </a:lnTo>
                      <a:lnTo>
                        <a:pt x="58" y="167"/>
                      </a:lnTo>
                      <a:lnTo>
                        <a:pt x="65" y="143"/>
                      </a:lnTo>
                      <a:lnTo>
                        <a:pt x="57" y="148"/>
                      </a:lnTo>
                      <a:lnTo>
                        <a:pt x="15" y="171"/>
                      </a:lnTo>
                      <a:lnTo>
                        <a:pt x="57" y="147"/>
                      </a:lnTo>
                      <a:lnTo>
                        <a:pt x="62" y="126"/>
                      </a:lnTo>
                      <a:lnTo>
                        <a:pt x="57" y="130"/>
                      </a:lnTo>
                      <a:lnTo>
                        <a:pt x="61" y="117"/>
                      </a:lnTo>
                      <a:lnTo>
                        <a:pt x="55" y="122"/>
                      </a:lnTo>
                      <a:lnTo>
                        <a:pt x="36" y="179"/>
                      </a:lnTo>
                      <a:lnTo>
                        <a:pt x="57" y="117"/>
                      </a:lnTo>
                      <a:lnTo>
                        <a:pt x="57" y="101"/>
                      </a:lnTo>
                      <a:lnTo>
                        <a:pt x="50" y="109"/>
                      </a:lnTo>
                      <a:lnTo>
                        <a:pt x="38" y="141"/>
                      </a:lnTo>
                      <a:lnTo>
                        <a:pt x="53" y="99"/>
                      </a:lnTo>
                      <a:lnTo>
                        <a:pt x="55" y="85"/>
                      </a:lnTo>
                      <a:lnTo>
                        <a:pt x="50" y="92"/>
                      </a:lnTo>
                      <a:lnTo>
                        <a:pt x="35" y="117"/>
                      </a:lnTo>
                      <a:lnTo>
                        <a:pt x="0" y="133"/>
                      </a:lnTo>
                      <a:lnTo>
                        <a:pt x="36" y="116"/>
                      </a:lnTo>
                      <a:lnTo>
                        <a:pt x="49" y="87"/>
                      </a:lnTo>
                      <a:lnTo>
                        <a:pt x="51" y="70"/>
                      </a:lnTo>
                      <a:lnTo>
                        <a:pt x="45" y="79"/>
                      </a:lnTo>
                      <a:lnTo>
                        <a:pt x="48" y="62"/>
                      </a:lnTo>
                      <a:lnTo>
                        <a:pt x="25" y="106"/>
                      </a:lnTo>
                      <a:lnTo>
                        <a:pt x="47" y="59"/>
                      </a:lnTo>
                      <a:lnTo>
                        <a:pt x="49" y="46"/>
                      </a:lnTo>
                      <a:lnTo>
                        <a:pt x="42" y="57"/>
                      </a:lnTo>
                      <a:lnTo>
                        <a:pt x="43" y="36"/>
                      </a:lnTo>
                      <a:lnTo>
                        <a:pt x="34" y="46"/>
                      </a:lnTo>
                      <a:lnTo>
                        <a:pt x="2" y="81"/>
                      </a:lnTo>
                      <a:lnTo>
                        <a:pt x="34" y="44"/>
                      </a:lnTo>
                      <a:lnTo>
                        <a:pt x="38" y="24"/>
                      </a:lnTo>
                      <a:lnTo>
                        <a:pt x="33" y="30"/>
                      </a:lnTo>
                      <a:lnTo>
                        <a:pt x="36" y="15"/>
                      </a:lnTo>
                      <a:lnTo>
                        <a:pt x="31" y="19"/>
                      </a:lnTo>
                      <a:lnTo>
                        <a:pt x="30" y="8"/>
                      </a:lnTo>
                      <a:lnTo>
                        <a:pt x="31" y="3"/>
                      </a:lnTo>
                      <a:lnTo>
                        <a:pt x="33"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sp>
            <p:nvSpPr>
              <p:cNvPr id="50" name="Google Shape;50;p1"/>
              <p:cNvSpPr/>
              <p:nvPr/>
            </p:nvSpPr>
            <p:spPr>
              <a:xfrm>
                <a:off x="407" y="3928"/>
                <a:ext cx="17" cy="225"/>
              </a:xfrm>
              <a:custGeom>
                <a:rect b="b" l="l" r="r" t="t"/>
                <a:pathLst>
                  <a:path extrusionOk="0" h="225" w="17">
                    <a:moveTo>
                      <a:pt x="2" y="0"/>
                    </a:moveTo>
                    <a:lnTo>
                      <a:pt x="6" y="16"/>
                    </a:lnTo>
                    <a:lnTo>
                      <a:pt x="9" y="43"/>
                    </a:lnTo>
                    <a:lnTo>
                      <a:pt x="13" y="81"/>
                    </a:lnTo>
                    <a:lnTo>
                      <a:pt x="16" y="128"/>
                    </a:lnTo>
                    <a:lnTo>
                      <a:pt x="16" y="179"/>
                    </a:lnTo>
                    <a:lnTo>
                      <a:pt x="14" y="224"/>
                    </a:lnTo>
                    <a:lnTo>
                      <a:pt x="13" y="224"/>
                    </a:lnTo>
                    <a:lnTo>
                      <a:pt x="14" y="179"/>
                    </a:lnTo>
                    <a:lnTo>
                      <a:pt x="14" y="142"/>
                    </a:lnTo>
                    <a:lnTo>
                      <a:pt x="10" y="101"/>
                    </a:lnTo>
                    <a:lnTo>
                      <a:pt x="6" y="61"/>
                    </a:lnTo>
                    <a:lnTo>
                      <a:pt x="0" y="10"/>
                    </a:lnTo>
                    <a:lnTo>
                      <a:pt x="2"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51" name="Google Shape;51;p1"/>
              <p:cNvSpPr/>
              <p:nvPr/>
            </p:nvSpPr>
            <p:spPr>
              <a:xfrm>
                <a:off x="372" y="3608"/>
                <a:ext cx="70" cy="404"/>
              </a:xfrm>
              <a:custGeom>
                <a:rect b="b" l="l" r="r" t="t"/>
                <a:pathLst>
                  <a:path extrusionOk="0" h="404" w="70">
                    <a:moveTo>
                      <a:pt x="15" y="0"/>
                    </a:moveTo>
                    <a:lnTo>
                      <a:pt x="18" y="1"/>
                    </a:lnTo>
                    <a:lnTo>
                      <a:pt x="22" y="5"/>
                    </a:lnTo>
                    <a:lnTo>
                      <a:pt x="19" y="6"/>
                    </a:lnTo>
                    <a:lnTo>
                      <a:pt x="21" y="11"/>
                    </a:lnTo>
                    <a:lnTo>
                      <a:pt x="23" y="16"/>
                    </a:lnTo>
                    <a:lnTo>
                      <a:pt x="28" y="19"/>
                    </a:lnTo>
                    <a:lnTo>
                      <a:pt x="33" y="18"/>
                    </a:lnTo>
                    <a:lnTo>
                      <a:pt x="39" y="15"/>
                    </a:lnTo>
                    <a:lnTo>
                      <a:pt x="55" y="18"/>
                    </a:lnTo>
                    <a:lnTo>
                      <a:pt x="39" y="16"/>
                    </a:lnTo>
                    <a:lnTo>
                      <a:pt x="33" y="20"/>
                    </a:lnTo>
                    <a:lnTo>
                      <a:pt x="28" y="19"/>
                    </a:lnTo>
                    <a:lnTo>
                      <a:pt x="23" y="23"/>
                    </a:lnTo>
                    <a:lnTo>
                      <a:pt x="26" y="27"/>
                    </a:lnTo>
                    <a:lnTo>
                      <a:pt x="25" y="29"/>
                    </a:lnTo>
                    <a:lnTo>
                      <a:pt x="30" y="38"/>
                    </a:lnTo>
                    <a:lnTo>
                      <a:pt x="41" y="37"/>
                    </a:lnTo>
                    <a:lnTo>
                      <a:pt x="55" y="69"/>
                    </a:lnTo>
                    <a:lnTo>
                      <a:pt x="41" y="38"/>
                    </a:lnTo>
                    <a:lnTo>
                      <a:pt x="30" y="40"/>
                    </a:lnTo>
                    <a:lnTo>
                      <a:pt x="26" y="42"/>
                    </a:lnTo>
                    <a:lnTo>
                      <a:pt x="33" y="52"/>
                    </a:lnTo>
                    <a:lnTo>
                      <a:pt x="29" y="52"/>
                    </a:lnTo>
                    <a:lnTo>
                      <a:pt x="35" y="65"/>
                    </a:lnTo>
                    <a:lnTo>
                      <a:pt x="47" y="81"/>
                    </a:lnTo>
                    <a:lnTo>
                      <a:pt x="61" y="109"/>
                    </a:lnTo>
                    <a:lnTo>
                      <a:pt x="47" y="84"/>
                    </a:lnTo>
                    <a:lnTo>
                      <a:pt x="35" y="68"/>
                    </a:lnTo>
                    <a:lnTo>
                      <a:pt x="31" y="68"/>
                    </a:lnTo>
                    <a:lnTo>
                      <a:pt x="37" y="77"/>
                    </a:lnTo>
                    <a:lnTo>
                      <a:pt x="33" y="80"/>
                    </a:lnTo>
                    <a:lnTo>
                      <a:pt x="38" y="92"/>
                    </a:lnTo>
                    <a:lnTo>
                      <a:pt x="67" y="189"/>
                    </a:lnTo>
                    <a:lnTo>
                      <a:pt x="38" y="94"/>
                    </a:lnTo>
                    <a:lnTo>
                      <a:pt x="34" y="94"/>
                    </a:lnTo>
                    <a:lnTo>
                      <a:pt x="38" y="108"/>
                    </a:lnTo>
                    <a:lnTo>
                      <a:pt x="35" y="107"/>
                    </a:lnTo>
                    <a:lnTo>
                      <a:pt x="39" y="126"/>
                    </a:lnTo>
                    <a:lnTo>
                      <a:pt x="51" y="159"/>
                    </a:lnTo>
                    <a:lnTo>
                      <a:pt x="64" y="207"/>
                    </a:lnTo>
                    <a:lnTo>
                      <a:pt x="51" y="160"/>
                    </a:lnTo>
                    <a:lnTo>
                      <a:pt x="39" y="127"/>
                    </a:lnTo>
                    <a:lnTo>
                      <a:pt x="35" y="122"/>
                    </a:lnTo>
                    <a:lnTo>
                      <a:pt x="38" y="135"/>
                    </a:lnTo>
                    <a:lnTo>
                      <a:pt x="35" y="133"/>
                    </a:lnTo>
                    <a:lnTo>
                      <a:pt x="39" y="151"/>
                    </a:lnTo>
                    <a:lnTo>
                      <a:pt x="49" y="186"/>
                    </a:lnTo>
                    <a:lnTo>
                      <a:pt x="69" y="231"/>
                    </a:lnTo>
                    <a:lnTo>
                      <a:pt x="50" y="187"/>
                    </a:lnTo>
                    <a:lnTo>
                      <a:pt x="39" y="152"/>
                    </a:lnTo>
                    <a:lnTo>
                      <a:pt x="37" y="152"/>
                    </a:lnTo>
                    <a:lnTo>
                      <a:pt x="55" y="255"/>
                    </a:lnTo>
                    <a:lnTo>
                      <a:pt x="37" y="152"/>
                    </a:lnTo>
                    <a:lnTo>
                      <a:pt x="39" y="166"/>
                    </a:lnTo>
                    <a:lnTo>
                      <a:pt x="37" y="161"/>
                    </a:lnTo>
                    <a:lnTo>
                      <a:pt x="40" y="182"/>
                    </a:lnTo>
                    <a:lnTo>
                      <a:pt x="53" y="230"/>
                    </a:lnTo>
                    <a:lnTo>
                      <a:pt x="40" y="186"/>
                    </a:lnTo>
                    <a:lnTo>
                      <a:pt x="37" y="182"/>
                    </a:lnTo>
                    <a:lnTo>
                      <a:pt x="40" y="196"/>
                    </a:lnTo>
                    <a:lnTo>
                      <a:pt x="55" y="290"/>
                    </a:lnTo>
                    <a:lnTo>
                      <a:pt x="44" y="217"/>
                    </a:lnTo>
                    <a:lnTo>
                      <a:pt x="39" y="196"/>
                    </a:lnTo>
                    <a:lnTo>
                      <a:pt x="37" y="193"/>
                    </a:lnTo>
                    <a:lnTo>
                      <a:pt x="39" y="208"/>
                    </a:lnTo>
                    <a:lnTo>
                      <a:pt x="37" y="206"/>
                    </a:lnTo>
                    <a:lnTo>
                      <a:pt x="41" y="225"/>
                    </a:lnTo>
                    <a:lnTo>
                      <a:pt x="43" y="240"/>
                    </a:lnTo>
                    <a:lnTo>
                      <a:pt x="62" y="294"/>
                    </a:lnTo>
                    <a:lnTo>
                      <a:pt x="42" y="242"/>
                    </a:lnTo>
                    <a:lnTo>
                      <a:pt x="40" y="230"/>
                    </a:lnTo>
                    <a:lnTo>
                      <a:pt x="38" y="227"/>
                    </a:lnTo>
                    <a:lnTo>
                      <a:pt x="42" y="258"/>
                    </a:lnTo>
                    <a:lnTo>
                      <a:pt x="37" y="227"/>
                    </a:lnTo>
                    <a:lnTo>
                      <a:pt x="40" y="242"/>
                    </a:lnTo>
                    <a:lnTo>
                      <a:pt x="37" y="238"/>
                    </a:lnTo>
                    <a:lnTo>
                      <a:pt x="39" y="251"/>
                    </a:lnTo>
                    <a:lnTo>
                      <a:pt x="46" y="295"/>
                    </a:lnTo>
                    <a:lnTo>
                      <a:pt x="52" y="322"/>
                    </a:lnTo>
                    <a:lnTo>
                      <a:pt x="46" y="295"/>
                    </a:lnTo>
                    <a:lnTo>
                      <a:pt x="39" y="253"/>
                    </a:lnTo>
                    <a:lnTo>
                      <a:pt x="37" y="251"/>
                    </a:lnTo>
                    <a:lnTo>
                      <a:pt x="37" y="261"/>
                    </a:lnTo>
                    <a:lnTo>
                      <a:pt x="42" y="290"/>
                    </a:lnTo>
                    <a:lnTo>
                      <a:pt x="37" y="264"/>
                    </a:lnTo>
                    <a:lnTo>
                      <a:pt x="35" y="255"/>
                    </a:lnTo>
                    <a:lnTo>
                      <a:pt x="38" y="278"/>
                    </a:lnTo>
                    <a:lnTo>
                      <a:pt x="35" y="274"/>
                    </a:lnTo>
                    <a:lnTo>
                      <a:pt x="36" y="292"/>
                    </a:lnTo>
                    <a:lnTo>
                      <a:pt x="34" y="284"/>
                    </a:lnTo>
                    <a:lnTo>
                      <a:pt x="33" y="291"/>
                    </a:lnTo>
                    <a:lnTo>
                      <a:pt x="33" y="310"/>
                    </a:lnTo>
                    <a:lnTo>
                      <a:pt x="45" y="403"/>
                    </a:lnTo>
                    <a:lnTo>
                      <a:pt x="32" y="310"/>
                    </a:lnTo>
                    <a:lnTo>
                      <a:pt x="32" y="290"/>
                    </a:lnTo>
                    <a:lnTo>
                      <a:pt x="32" y="277"/>
                    </a:lnTo>
                    <a:lnTo>
                      <a:pt x="29" y="284"/>
                    </a:lnTo>
                    <a:lnTo>
                      <a:pt x="7" y="345"/>
                    </a:lnTo>
                    <a:lnTo>
                      <a:pt x="30" y="278"/>
                    </a:lnTo>
                    <a:lnTo>
                      <a:pt x="32" y="261"/>
                    </a:lnTo>
                    <a:lnTo>
                      <a:pt x="30" y="264"/>
                    </a:lnTo>
                    <a:lnTo>
                      <a:pt x="33" y="244"/>
                    </a:lnTo>
                    <a:lnTo>
                      <a:pt x="30" y="252"/>
                    </a:lnTo>
                    <a:lnTo>
                      <a:pt x="26" y="282"/>
                    </a:lnTo>
                    <a:lnTo>
                      <a:pt x="30" y="250"/>
                    </a:lnTo>
                    <a:lnTo>
                      <a:pt x="32" y="236"/>
                    </a:lnTo>
                    <a:lnTo>
                      <a:pt x="31" y="236"/>
                    </a:lnTo>
                    <a:lnTo>
                      <a:pt x="29" y="244"/>
                    </a:lnTo>
                    <a:lnTo>
                      <a:pt x="23" y="260"/>
                    </a:lnTo>
                    <a:lnTo>
                      <a:pt x="5" y="272"/>
                    </a:lnTo>
                    <a:lnTo>
                      <a:pt x="23" y="258"/>
                    </a:lnTo>
                    <a:lnTo>
                      <a:pt x="30" y="238"/>
                    </a:lnTo>
                    <a:lnTo>
                      <a:pt x="31" y="223"/>
                    </a:lnTo>
                    <a:lnTo>
                      <a:pt x="29" y="223"/>
                    </a:lnTo>
                    <a:lnTo>
                      <a:pt x="31" y="208"/>
                    </a:lnTo>
                    <a:lnTo>
                      <a:pt x="28" y="212"/>
                    </a:lnTo>
                    <a:lnTo>
                      <a:pt x="15" y="240"/>
                    </a:lnTo>
                    <a:lnTo>
                      <a:pt x="28" y="211"/>
                    </a:lnTo>
                    <a:lnTo>
                      <a:pt x="31" y="193"/>
                    </a:lnTo>
                    <a:lnTo>
                      <a:pt x="28" y="198"/>
                    </a:lnTo>
                    <a:lnTo>
                      <a:pt x="30" y="184"/>
                    </a:lnTo>
                    <a:lnTo>
                      <a:pt x="26" y="193"/>
                    </a:lnTo>
                    <a:lnTo>
                      <a:pt x="29" y="172"/>
                    </a:lnTo>
                    <a:lnTo>
                      <a:pt x="26" y="183"/>
                    </a:lnTo>
                    <a:lnTo>
                      <a:pt x="15" y="228"/>
                    </a:lnTo>
                    <a:lnTo>
                      <a:pt x="26" y="183"/>
                    </a:lnTo>
                    <a:lnTo>
                      <a:pt x="29" y="157"/>
                    </a:lnTo>
                    <a:lnTo>
                      <a:pt x="26" y="162"/>
                    </a:lnTo>
                    <a:lnTo>
                      <a:pt x="7" y="187"/>
                    </a:lnTo>
                    <a:lnTo>
                      <a:pt x="26" y="161"/>
                    </a:lnTo>
                    <a:lnTo>
                      <a:pt x="29" y="138"/>
                    </a:lnTo>
                    <a:lnTo>
                      <a:pt x="26" y="142"/>
                    </a:lnTo>
                    <a:lnTo>
                      <a:pt x="28" y="129"/>
                    </a:lnTo>
                    <a:lnTo>
                      <a:pt x="26" y="133"/>
                    </a:lnTo>
                    <a:lnTo>
                      <a:pt x="16" y="197"/>
                    </a:lnTo>
                    <a:lnTo>
                      <a:pt x="26" y="128"/>
                    </a:lnTo>
                    <a:lnTo>
                      <a:pt x="26" y="111"/>
                    </a:lnTo>
                    <a:lnTo>
                      <a:pt x="23" y="119"/>
                    </a:lnTo>
                    <a:lnTo>
                      <a:pt x="18" y="155"/>
                    </a:lnTo>
                    <a:lnTo>
                      <a:pt x="24" y="108"/>
                    </a:lnTo>
                    <a:lnTo>
                      <a:pt x="26" y="94"/>
                    </a:lnTo>
                    <a:lnTo>
                      <a:pt x="23" y="100"/>
                    </a:lnTo>
                    <a:lnTo>
                      <a:pt x="16" y="129"/>
                    </a:lnTo>
                    <a:lnTo>
                      <a:pt x="0" y="145"/>
                    </a:lnTo>
                    <a:lnTo>
                      <a:pt x="16" y="127"/>
                    </a:lnTo>
                    <a:lnTo>
                      <a:pt x="23" y="96"/>
                    </a:lnTo>
                    <a:lnTo>
                      <a:pt x="23" y="76"/>
                    </a:lnTo>
                    <a:lnTo>
                      <a:pt x="21" y="86"/>
                    </a:lnTo>
                    <a:lnTo>
                      <a:pt x="22" y="68"/>
                    </a:lnTo>
                    <a:lnTo>
                      <a:pt x="11" y="115"/>
                    </a:lnTo>
                    <a:lnTo>
                      <a:pt x="21" y="65"/>
                    </a:lnTo>
                    <a:lnTo>
                      <a:pt x="23" y="51"/>
                    </a:lnTo>
                    <a:lnTo>
                      <a:pt x="19" y="62"/>
                    </a:lnTo>
                    <a:lnTo>
                      <a:pt x="20" y="40"/>
                    </a:lnTo>
                    <a:lnTo>
                      <a:pt x="15" y="50"/>
                    </a:lnTo>
                    <a:lnTo>
                      <a:pt x="0" y="88"/>
                    </a:lnTo>
                    <a:lnTo>
                      <a:pt x="15" y="49"/>
                    </a:lnTo>
                    <a:lnTo>
                      <a:pt x="18" y="27"/>
                    </a:lnTo>
                    <a:lnTo>
                      <a:pt x="15" y="33"/>
                    </a:lnTo>
                    <a:lnTo>
                      <a:pt x="16" y="16"/>
                    </a:lnTo>
                    <a:lnTo>
                      <a:pt x="14" y="21"/>
                    </a:lnTo>
                    <a:lnTo>
                      <a:pt x="13" y="8"/>
                    </a:lnTo>
                    <a:lnTo>
                      <a:pt x="14" y="3"/>
                    </a:lnTo>
                    <a:lnTo>
                      <a:pt x="15"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nvGrpSpPr>
              <p:cNvPr id="52" name="Google Shape;52;p1"/>
              <p:cNvGrpSpPr/>
              <p:nvPr/>
            </p:nvGrpSpPr>
            <p:grpSpPr>
              <a:xfrm>
                <a:off x="139" y="3607"/>
                <a:ext cx="217" cy="566"/>
                <a:chOff x="139" y="3607"/>
                <a:chExt cx="217" cy="566"/>
              </a:xfrm>
            </p:grpSpPr>
            <p:sp>
              <p:nvSpPr>
                <p:cNvPr id="53" name="Google Shape;53;p1"/>
                <p:cNvSpPr/>
                <p:nvPr/>
              </p:nvSpPr>
              <p:spPr>
                <a:xfrm>
                  <a:off x="308" y="3918"/>
                  <a:ext cx="48" cy="255"/>
                </a:xfrm>
                <a:custGeom>
                  <a:rect b="b" l="l" r="r" t="t"/>
                  <a:pathLst>
                    <a:path extrusionOk="0" h="255" w="48">
                      <a:moveTo>
                        <a:pt x="37" y="0"/>
                      </a:moveTo>
                      <a:lnTo>
                        <a:pt x="34" y="5"/>
                      </a:lnTo>
                      <a:lnTo>
                        <a:pt x="18" y="50"/>
                      </a:lnTo>
                      <a:lnTo>
                        <a:pt x="9" y="92"/>
                      </a:lnTo>
                      <a:lnTo>
                        <a:pt x="0" y="145"/>
                      </a:lnTo>
                      <a:lnTo>
                        <a:pt x="0" y="203"/>
                      </a:lnTo>
                      <a:lnTo>
                        <a:pt x="4" y="254"/>
                      </a:lnTo>
                      <a:lnTo>
                        <a:pt x="9" y="254"/>
                      </a:lnTo>
                      <a:lnTo>
                        <a:pt x="4" y="203"/>
                      </a:lnTo>
                      <a:lnTo>
                        <a:pt x="4" y="161"/>
                      </a:lnTo>
                      <a:lnTo>
                        <a:pt x="14" y="115"/>
                      </a:lnTo>
                      <a:lnTo>
                        <a:pt x="28" y="69"/>
                      </a:lnTo>
                      <a:lnTo>
                        <a:pt x="47" y="11"/>
                      </a:lnTo>
                      <a:lnTo>
                        <a:pt x="37"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54" name="Google Shape;54;p1"/>
                <p:cNvSpPr/>
                <p:nvPr/>
              </p:nvSpPr>
              <p:spPr>
                <a:xfrm>
                  <a:off x="139" y="3607"/>
                  <a:ext cx="186" cy="326"/>
                </a:xfrm>
                <a:custGeom>
                  <a:rect b="b" l="l" r="r" t="t"/>
                  <a:pathLst>
                    <a:path extrusionOk="0" h="326" w="186">
                      <a:moveTo>
                        <a:pt x="104" y="4"/>
                      </a:moveTo>
                      <a:lnTo>
                        <a:pt x="92" y="0"/>
                      </a:lnTo>
                      <a:lnTo>
                        <a:pt x="84" y="8"/>
                      </a:lnTo>
                      <a:lnTo>
                        <a:pt x="76" y="11"/>
                      </a:lnTo>
                      <a:lnTo>
                        <a:pt x="58" y="14"/>
                      </a:lnTo>
                      <a:lnTo>
                        <a:pt x="13" y="14"/>
                      </a:lnTo>
                      <a:lnTo>
                        <a:pt x="58" y="16"/>
                      </a:lnTo>
                      <a:lnTo>
                        <a:pt x="70" y="11"/>
                      </a:lnTo>
                      <a:lnTo>
                        <a:pt x="79" y="14"/>
                      </a:lnTo>
                      <a:lnTo>
                        <a:pt x="68" y="19"/>
                      </a:lnTo>
                      <a:lnTo>
                        <a:pt x="76" y="19"/>
                      </a:lnTo>
                      <a:lnTo>
                        <a:pt x="68" y="28"/>
                      </a:lnTo>
                      <a:lnTo>
                        <a:pt x="10" y="76"/>
                      </a:lnTo>
                      <a:lnTo>
                        <a:pt x="70" y="28"/>
                      </a:lnTo>
                      <a:lnTo>
                        <a:pt x="68" y="34"/>
                      </a:lnTo>
                      <a:lnTo>
                        <a:pt x="60" y="43"/>
                      </a:lnTo>
                      <a:lnTo>
                        <a:pt x="52" y="46"/>
                      </a:lnTo>
                      <a:lnTo>
                        <a:pt x="36" y="49"/>
                      </a:lnTo>
                      <a:lnTo>
                        <a:pt x="10" y="43"/>
                      </a:lnTo>
                      <a:lnTo>
                        <a:pt x="52" y="49"/>
                      </a:lnTo>
                      <a:lnTo>
                        <a:pt x="60" y="43"/>
                      </a:lnTo>
                      <a:lnTo>
                        <a:pt x="68" y="40"/>
                      </a:lnTo>
                      <a:lnTo>
                        <a:pt x="66" y="49"/>
                      </a:lnTo>
                      <a:lnTo>
                        <a:pt x="60" y="51"/>
                      </a:lnTo>
                      <a:lnTo>
                        <a:pt x="8" y="79"/>
                      </a:lnTo>
                      <a:lnTo>
                        <a:pt x="60" y="54"/>
                      </a:lnTo>
                      <a:lnTo>
                        <a:pt x="66" y="54"/>
                      </a:lnTo>
                      <a:lnTo>
                        <a:pt x="60" y="62"/>
                      </a:lnTo>
                      <a:lnTo>
                        <a:pt x="52" y="71"/>
                      </a:lnTo>
                      <a:lnTo>
                        <a:pt x="8" y="88"/>
                      </a:lnTo>
                      <a:lnTo>
                        <a:pt x="58" y="68"/>
                      </a:lnTo>
                      <a:lnTo>
                        <a:pt x="60" y="68"/>
                      </a:lnTo>
                      <a:lnTo>
                        <a:pt x="63" y="71"/>
                      </a:lnTo>
                      <a:lnTo>
                        <a:pt x="52" y="82"/>
                      </a:lnTo>
                      <a:lnTo>
                        <a:pt x="63" y="79"/>
                      </a:lnTo>
                      <a:lnTo>
                        <a:pt x="49" y="94"/>
                      </a:lnTo>
                      <a:lnTo>
                        <a:pt x="39" y="102"/>
                      </a:lnTo>
                      <a:lnTo>
                        <a:pt x="18" y="109"/>
                      </a:lnTo>
                      <a:lnTo>
                        <a:pt x="8" y="109"/>
                      </a:lnTo>
                      <a:lnTo>
                        <a:pt x="26" y="106"/>
                      </a:lnTo>
                      <a:lnTo>
                        <a:pt x="47" y="99"/>
                      </a:lnTo>
                      <a:lnTo>
                        <a:pt x="52" y="97"/>
                      </a:lnTo>
                      <a:lnTo>
                        <a:pt x="47" y="106"/>
                      </a:lnTo>
                      <a:lnTo>
                        <a:pt x="36" y="117"/>
                      </a:lnTo>
                      <a:lnTo>
                        <a:pt x="18" y="122"/>
                      </a:lnTo>
                      <a:lnTo>
                        <a:pt x="0" y="128"/>
                      </a:lnTo>
                      <a:lnTo>
                        <a:pt x="23" y="120"/>
                      </a:lnTo>
                      <a:lnTo>
                        <a:pt x="39" y="111"/>
                      </a:lnTo>
                      <a:lnTo>
                        <a:pt x="52" y="102"/>
                      </a:lnTo>
                      <a:lnTo>
                        <a:pt x="55" y="99"/>
                      </a:lnTo>
                      <a:lnTo>
                        <a:pt x="52" y="109"/>
                      </a:lnTo>
                      <a:lnTo>
                        <a:pt x="58" y="106"/>
                      </a:lnTo>
                      <a:lnTo>
                        <a:pt x="63" y="109"/>
                      </a:lnTo>
                      <a:lnTo>
                        <a:pt x="52" y="117"/>
                      </a:lnTo>
                      <a:lnTo>
                        <a:pt x="52" y="122"/>
                      </a:lnTo>
                      <a:lnTo>
                        <a:pt x="39" y="133"/>
                      </a:lnTo>
                      <a:lnTo>
                        <a:pt x="44" y="133"/>
                      </a:lnTo>
                      <a:lnTo>
                        <a:pt x="39" y="140"/>
                      </a:lnTo>
                      <a:lnTo>
                        <a:pt x="21" y="151"/>
                      </a:lnTo>
                      <a:lnTo>
                        <a:pt x="5" y="154"/>
                      </a:lnTo>
                      <a:lnTo>
                        <a:pt x="28" y="147"/>
                      </a:lnTo>
                      <a:lnTo>
                        <a:pt x="42" y="140"/>
                      </a:lnTo>
                      <a:lnTo>
                        <a:pt x="49" y="136"/>
                      </a:lnTo>
                      <a:lnTo>
                        <a:pt x="49" y="145"/>
                      </a:lnTo>
                      <a:lnTo>
                        <a:pt x="49" y="147"/>
                      </a:lnTo>
                      <a:lnTo>
                        <a:pt x="42" y="160"/>
                      </a:lnTo>
                      <a:lnTo>
                        <a:pt x="34" y="168"/>
                      </a:lnTo>
                      <a:lnTo>
                        <a:pt x="39" y="168"/>
                      </a:lnTo>
                      <a:lnTo>
                        <a:pt x="32" y="174"/>
                      </a:lnTo>
                      <a:lnTo>
                        <a:pt x="5" y="188"/>
                      </a:lnTo>
                      <a:lnTo>
                        <a:pt x="23" y="179"/>
                      </a:lnTo>
                      <a:lnTo>
                        <a:pt x="36" y="174"/>
                      </a:lnTo>
                      <a:lnTo>
                        <a:pt x="36" y="182"/>
                      </a:lnTo>
                      <a:lnTo>
                        <a:pt x="28" y="185"/>
                      </a:lnTo>
                      <a:lnTo>
                        <a:pt x="36" y="182"/>
                      </a:lnTo>
                      <a:lnTo>
                        <a:pt x="36" y="188"/>
                      </a:lnTo>
                      <a:lnTo>
                        <a:pt x="32" y="193"/>
                      </a:lnTo>
                      <a:lnTo>
                        <a:pt x="8" y="202"/>
                      </a:lnTo>
                      <a:lnTo>
                        <a:pt x="28" y="193"/>
                      </a:lnTo>
                      <a:lnTo>
                        <a:pt x="28" y="196"/>
                      </a:lnTo>
                      <a:lnTo>
                        <a:pt x="32" y="199"/>
                      </a:lnTo>
                      <a:lnTo>
                        <a:pt x="8" y="219"/>
                      </a:lnTo>
                      <a:lnTo>
                        <a:pt x="26" y="204"/>
                      </a:lnTo>
                      <a:lnTo>
                        <a:pt x="32" y="202"/>
                      </a:lnTo>
                      <a:lnTo>
                        <a:pt x="34" y="208"/>
                      </a:lnTo>
                      <a:lnTo>
                        <a:pt x="28" y="213"/>
                      </a:lnTo>
                      <a:lnTo>
                        <a:pt x="34" y="211"/>
                      </a:lnTo>
                      <a:lnTo>
                        <a:pt x="28" y="228"/>
                      </a:lnTo>
                      <a:lnTo>
                        <a:pt x="5" y="248"/>
                      </a:lnTo>
                      <a:lnTo>
                        <a:pt x="28" y="228"/>
                      </a:lnTo>
                      <a:lnTo>
                        <a:pt x="26" y="237"/>
                      </a:lnTo>
                      <a:lnTo>
                        <a:pt x="34" y="228"/>
                      </a:lnTo>
                      <a:lnTo>
                        <a:pt x="34" y="237"/>
                      </a:lnTo>
                      <a:lnTo>
                        <a:pt x="36" y="276"/>
                      </a:lnTo>
                      <a:lnTo>
                        <a:pt x="60" y="325"/>
                      </a:lnTo>
                      <a:lnTo>
                        <a:pt x="36" y="273"/>
                      </a:lnTo>
                      <a:lnTo>
                        <a:pt x="36" y="253"/>
                      </a:lnTo>
                      <a:lnTo>
                        <a:pt x="39" y="239"/>
                      </a:lnTo>
                      <a:lnTo>
                        <a:pt x="42" y="228"/>
                      </a:lnTo>
                      <a:lnTo>
                        <a:pt x="47" y="208"/>
                      </a:lnTo>
                      <a:lnTo>
                        <a:pt x="52" y="216"/>
                      </a:lnTo>
                      <a:lnTo>
                        <a:pt x="86" y="325"/>
                      </a:lnTo>
                      <a:lnTo>
                        <a:pt x="55" y="216"/>
                      </a:lnTo>
                      <a:lnTo>
                        <a:pt x="55" y="204"/>
                      </a:lnTo>
                      <a:lnTo>
                        <a:pt x="60" y="211"/>
                      </a:lnTo>
                      <a:lnTo>
                        <a:pt x="66" y="316"/>
                      </a:lnTo>
                      <a:lnTo>
                        <a:pt x="63" y="225"/>
                      </a:lnTo>
                      <a:lnTo>
                        <a:pt x="60" y="208"/>
                      </a:lnTo>
                      <a:lnTo>
                        <a:pt x="58" y="202"/>
                      </a:lnTo>
                      <a:lnTo>
                        <a:pt x="60" y="188"/>
                      </a:lnTo>
                      <a:lnTo>
                        <a:pt x="63" y="199"/>
                      </a:lnTo>
                      <a:lnTo>
                        <a:pt x="70" y="222"/>
                      </a:lnTo>
                      <a:lnTo>
                        <a:pt x="79" y="237"/>
                      </a:lnTo>
                      <a:lnTo>
                        <a:pt x="100" y="256"/>
                      </a:lnTo>
                      <a:lnTo>
                        <a:pt x="145" y="294"/>
                      </a:lnTo>
                      <a:lnTo>
                        <a:pt x="86" y="239"/>
                      </a:lnTo>
                      <a:lnTo>
                        <a:pt x="76" y="225"/>
                      </a:lnTo>
                      <a:lnTo>
                        <a:pt x="70" y="216"/>
                      </a:lnTo>
                      <a:lnTo>
                        <a:pt x="66" y="204"/>
                      </a:lnTo>
                      <a:lnTo>
                        <a:pt x="68" y="174"/>
                      </a:lnTo>
                      <a:lnTo>
                        <a:pt x="70" y="182"/>
                      </a:lnTo>
                      <a:lnTo>
                        <a:pt x="70" y="165"/>
                      </a:lnTo>
                      <a:lnTo>
                        <a:pt x="70" y="160"/>
                      </a:lnTo>
                      <a:lnTo>
                        <a:pt x="76" y="174"/>
                      </a:lnTo>
                      <a:lnTo>
                        <a:pt x="126" y="279"/>
                      </a:lnTo>
                      <a:lnTo>
                        <a:pt x="84" y="193"/>
                      </a:lnTo>
                      <a:lnTo>
                        <a:pt x="79" y="185"/>
                      </a:lnTo>
                      <a:lnTo>
                        <a:pt x="76" y="174"/>
                      </a:lnTo>
                      <a:lnTo>
                        <a:pt x="76" y="142"/>
                      </a:lnTo>
                      <a:lnTo>
                        <a:pt x="79" y="145"/>
                      </a:lnTo>
                      <a:lnTo>
                        <a:pt x="81" y="128"/>
                      </a:lnTo>
                      <a:lnTo>
                        <a:pt x="89" y="133"/>
                      </a:lnTo>
                      <a:lnTo>
                        <a:pt x="128" y="251"/>
                      </a:lnTo>
                      <a:lnTo>
                        <a:pt x="108" y="193"/>
                      </a:lnTo>
                      <a:lnTo>
                        <a:pt x="100" y="168"/>
                      </a:lnTo>
                      <a:lnTo>
                        <a:pt x="89" y="145"/>
                      </a:lnTo>
                      <a:lnTo>
                        <a:pt x="89" y="131"/>
                      </a:lnTo>
                      <a:lnTo>
                        <a:pt x="86" y="109"/>
                      </a:lnTo>
                      <a:lnTo>
                        <a:pt x="92" y="111"/>
                      </a:lnTo>
                      <a:lnTo>
                        <a:pt x="113" y="228"/>
                      </a:lnTo>
                      <a:lnTo>
                        <a:pt x="89" y="102"/>
                      </a:lnTo>
                      <a:lnTo>
                        <a:pt x="89" y="91"/>
                      </a:lnTo>
                      <a:lnTo>
                        <a:pt x="92" y="99"/>
                      </a:lnTo>
                      <a:lnTo>
                        <a:pt x="92" y="74"/>
                      </a:lnTo>
                      <a:lnTo>
                        <a:pt x="97" y="82"/>
                      </a:lnTo>
                      <a:lnTo>
                        <a:pt x="97" y="68"/>
                      </a:lnTo>
                      <a:lnTo>
                        <a:pt x="105" y="76"/>
                      </a:lnTo>
                      <a:lnTo>
                        <a:pt x="116" y="106"/>
                      </a:lnTo>
                      <a:lnTo>
                        <a:pt x="128" y="122"/>
                      </a:lnTo>
                      <a:lnTo>
                        <a:pt x="152" y="151"/>
                      </a:lnTo>
                      <a:lnTo>
                        <a:pt x="166" y="177"/>
                      </a:lnTo>
                      <a:lnTo>
                        <a:pt x="128" y="122"/>
                      </a:lnTo>
                      <a:lnTo>
                        <a:pt x="118" y="109"/>
                      </a:lnTo>
                      <a:lnTo>
                        <a:pt x="108" y="88"/>
                      </a:lnTo>
                      <a:lnTo>
                        <a:pt x="105" y="74"/>
                      </a:lnTo>
                      <a:lnTo>
                        <a:pt x="100" y="49"/>
                      </a:lnTo>
                      <a:lnTo>
                        <a:pt x="102" y="51"/>
                      </a:lnTo>
                      <a:lnTo>
                        <a:pt x="108" y="49"/>
                      </a:lnTo>
                      <a:lnTo>
                        <a:pt x="105" y="38"/>
                      </a:lnTo>
                      <a:lnTo>
                        <a:pt x="110" y="49"/>
                      </a:lnTo>
                      <a:lnTo>
                        <a:pt x="116" y="60"/>
                      </a:lnTo>
                      <a:lnTo>
                        <a:pt x="128" y="71"/>
                      </a:lnTo>
                      <a:lnTo>
                        <a:pt x="148" y="82"/>
                      </a:lnTo>
                      <a:lnTo>
                        <a:pt x="185" y="111"/>
                      </a:lnTo>
                      <a:lnTo>
                        <a:pt x="123" y="68"/>
                      </a:lnTo>
                      <a:lnTo>
                        <a:pt x="116" y="57"/>
                      </a:lnTo>
                      <a:lnTo>
                        <a:pt x="113" y="51"/>
                      </a:lnTo>
                      <a:lnTo>
                        <a:pt x="113" y="22"/>
                      </a:lnTo>
                      <a:lnTo>
                        <a:pt x="118" y="31"/>
                      </a:lnTo>
                      <a:lnTo>
                        <a:pt x="126" y="46"/>
                      </a:lnTo>
                      <a:lnTo>
                        <a:pt x="142" y="68"/>
                      </a:lnTo>
                      <a:lnTo>
                        <a:pt x="163" y="91"/>
                      </a:lnTo>
                      <a:lnTo>
                        <a:pt x="168" y="102"/>
                      </a:lnTo>
                      <a:lnTo>
                        <a:pt x="123" y="46"/>
                      </a:lnTo>
                      <a:lnTo>
                        <a:pt x="118" y="25"/>
                      </a:lnTo>
                      <a:lnTo>
                        <a:pt x="120" y="11"/>
                      </a:lnTo>
                      <a:lnTo>
                        <a:pt x="108" y="2"/>
                      </a:lnTo>
                      <a:lnTo>
                        <a:pt x="104" y="4"/>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sp>
            <p:nvSpPr>
              <p:cNvPr id="55" name="Google Shape;55;p1"/>
              <p:cNvSpPr/>
              <p:nvPr/>
            </p:nvSpPr>
            <p:spPr>
              <a:xfrm>
                <a:off x="43" y="3130"/>
                <a:ext cx="108" cy="566"/>
              </a:xfrm>
              <a:custGeom>
                <a:rect b="b" l="l" r="r" t="t"/>
                <a:pathLst>
                  <a:path extrusionOk="0" h="566" w="108">
                    <a:moveTo>
                      <a:pt x="60" y="7"/>
                    </a:moveTo>
                    <a:lnTo>
                      <a:pt x="53" y="0"/>
                    </a:lnTo>
                    <a:lnTo>
                      <a:pt x="48" y="15"/>
                    </a:lnTo>
                    <a:lnTo>
                      <a:pt x="44" y="19"/>
                    </a:lnTo>
                    <a:lnTo>
                      <a:pt x="33" y="24"/>
                    </a:lnTo>
                    <a:lnTo>
                      <a:pt x="8" y="24"/>
                    </a:lnTo>
                    <a:lnTo>
                      <a:pt x="33" y="29"/>
                    </a:lnTo>
                    <a:lnTo>
                      <a:pt x="40" y="19"/>
                    </a:lnTo>
                    <a:lnTo>
                      <a:pt x="45" y="24"/>
                    </a:lnTo>
                    <a:lnTo>
                      <a:pt x="38" y="35"/>
                    </a:lnTo>
                    <a:lnTo>
                      <a:pt x="44" y="35"/>
                    </a:lnTo>
                    <a:lnTo>
                      <a:pt x="38" y="50"/>
                    </a:lnTo>
                    <a:lnTo>
                      <a:pt x="5" y="135"/>
                    </a:lnTo>
                    <a:lnTo>
                      <a:pt x="40" y="50"/>
                    </a:lnTo>
                    <a:lnTo>
                      <a:pt x="38" y="59"/>
                    </a:lnTo>
                    <a:lnTo>
                      <a:pt x="35" y="75"/>
                    </a:lnTo>
                    <a:lnTo>
                      <a:pt x="30" y="79"/>
                    </a:lnTo>
                    <a:lnTo>
                      <a:pt x="20" y="83"/>
                    </a:lnTo>
                    <a:lnTo>
                      <a:pt x="5" y="75"/>
                    </a:lnTo>
                    <a:lnTo>
                      <a:pt x="30" y="83"/>
                    </a:lnTo>
                    <a:lnTo>
                      <a:pt x="35" y="75"/>
                    </a:lnTo>
                    <a:lnTo>
                      <a:pt x="38" y="68"/>
                    </a:lnTo>
                    <a:lnTo>
                      <a:pt x="38" y="83"/>
                    </a:lnTo>
                    <a:lnTo>
                      <a:pt x="35" y="90"/>
                    </a:lnTo>
                    <a:lnTo>
                      <a:pt x="3" y="139"/>
                    </a:lnTo>
                    <a:lnTo>
                      <a:pt x="35" y="94"/>
                    </a:lnTo>
                    <a:lnTo>
                      <a:pt x="38" y="94"/>
                    </a:lnTo>
                    <a:lnTo>
                      <a:pt x="35" y="108"/>
                    </a:lnTo>
                    <a:lnTo>
                      <a:pt x="30" y="124"/>
                    </a:lnTo>
                    <a:lnTo>
                      <a:pt x="3" y="154"/>
                    </a:lnTo>
                    <a:lnTo>
                      <a:pt x="33" y="118"/>
                    </a:lnTo>
                    <a:lnTo>
                      <a:pt x="35" y="118"/>
                    </a:lnTo>
                    <a:lnTo>
                      <a:pt x="36" y="124"/>
                    </a:lnTo>
                    <a:lnTo>
                      <a:pt x="30" y="143"/>
                    </a:lnTo>
                    <a:lnTo>
                      <a:pt x="36" y="139"/>
                    </a:lnTo>
                    <a:lnTo>
                      <a:pt x="28" y="163"/>
                    </a:lnTo>
                    <a:lnTo>
                      <a:pt x="21" y="177"/>
                    </a:lnTo>
                    <a:lnTo>
                      <a:pt x="10" y="188"/>
                    </a:lnTo>
                    <a:lnTo>
                      <a:pt x="3" y="188"/>
                    </a:lnTo>
                    <a:lnTo>
                      <a:pt x="15" y="183"/>
                    </a:lnTo>
                    <a:lnTo>
                      <a:pt x="27" y="173"/>
                    </a:lnTo>
                    <a:lnTo>
                      <a:pt x="30" y="168"/>
                    </a:lnTo>
                    <a:lnTo>
                      <a:pt x="27" y="183"/>
                    </a:lnTo>
                    <a:lnTo>
                      <a:pt x="20" y="203"/>
                    </a:lnTo>
                    <a:lnTo>
                      <a:pt x="10" y="214"/>
                    </a:lnTo>
                    <a:lnTo>
                      <a:pt x="0" y="221"/>
                    </a:lnTo>
                    <a:lnTo>
                      <a:pt x="13" y="208"/>
                    </a:lnTo>
                    <a:lnTo>
                      <a:pt x="21" y="192"/>
                    </a:lnTo>
                    <a:lnTo>
                      <a:pt x="30" y="177"/>
                    </a:lnTo>
                    <a:lnTo>
                      <a:pt x="31" y="173"/>
                    </a:lnTo>
                    <a:lnTo>
                      <a:pt x="30" y="188"/>
                    </a:lnTo>
                    <a:lnTo>
                      <a:pt x="33" y="183"/>
                    </a:lnTo>
                    <a:lnTo>
                      <a:pt x="36" y="188"/>
                    </a:lnTo>
                    <a:lnTo>
                      <a:pt x="30" y="203"/>
                    </a:lnTo>
                    <a:lnTo>
                      <a:pt x="30" y="214"/>
                    </a:lnTo>
                    <a:lnTo>
                      <a:pt x="21" y="232"/>
                    </a:lnTo>
                    <a:lnTo>
                      <a:pt x="26" y="232"/>
                    </a:lnTo>
                    <a:lnTo>
                      <a:pt x="21" y="243"/>
                    </a:lnTo>
                    <a:lnTo>
                      <a:pt x="11" y="263"/>
                    </a:lnTo>
                    <a:lnTo>
                      <a:pt x="2" y="267"/>
                    </a:lnTo>
                    <a:lnTo>
                      <a:pt x="16" y="256"/>
                    </a:lnTo>
                    <a:lnTo>
                      <a:pt x="24" y="243"/>
                    </a:lnTo>
                    <a:lnTo>
                      <a:pt x="28" y="238"/>
                    </a:lnTo>
                    <a:lnTo>
                      <a:pt x="28" y="252"/>
                    </a:lnTo>
                    <a:lnTo>
                      <a:pt x="28" y="256"/>
                    </a:lnTo>
                    <a:lnTo>
                      <a:pt x="24" y="278"/>
                    </a:lnTo>
                    <a:lnTo>
                      <a:pt x="19" y="292"/>
                    </a:lnTo>
                    <a:lnTo>
                      <a:pt x="21" y="292"/>
                    </a:lnTo>
                    <a:lnTo>
                      <a:pt x="18" y="302"/>
                    </a:lnTo>
                    <a:lnTo>
                      <a:pt x="2" y="327"/>
                    </a:lnTo>
                    <a:lnTo>
                      <a:pt x="13" y="312"/>
                    </a:lnTo>
                    <a:lnTo>
                      <a:pt x="20" y="302"/>
                    </a:lnTo>
                    <a:lnTo>
                      <a:pt x="20" y="318"/>
                    </a:lnTo>
                    <a:lnTo>
                      <a:pt x="16" y="321"/>
                    </a:lnTo>
                    <a:lnTo>
                      <a:pt x="20" y="318"/>
                    </a:lnTo>
                    <a:lnTo>
                      <a:pt x="20" y="327"/>
                    </a:lnTo>
                    <a:lnTo>
                      <a:pt x="18" y="336"/>
                    </a:lnTo>
                    <a:lnTo>
                      <a:pt x="3" y="351"/>
                    </a:lnTo>
                    <a:lnTo>
                      <a:pt x="16" y="336"/>
                    </a:lnTo>
                    <a:lnTo>
                      <a:pt x="16" y="343"/>
                    </a:lnTo>
                    <a:lnTo>
                      <a:pt x="18" y="347"/>
                    </a:lnTo>
                    <a:lnTo>
                      <a:pt x="3" y="381"/>
                    </a:lnTo>
                    <a:lnTo>
                      <a:pt x="15" y="356"/>
                    </a:lnTo>
                    <a:lnTo>
                      <a:pt x="18" y="351"/>
                    </a:lnTo>
                    <a:lnTo>
                      <a:pt x="19" y="362"/>
                    </a:lnTo>
                    <a:lnTo>
                      <a:pt x="16" y="372"/>
                    </a:lnTo>
                    <a:lnTo>
                      <a:pt x="19" y="367"/>
                    </a:lnTo>
                    <a:lnTo>
                      <a:pt x="16" y="396"/>
                    </a:lnTo>
                    <a:lnTo>
                      <a:pt x="2" y="429"/>
                    </a:lnTo>
                    <a:lnTo>
                      <a:pt x="16" y="396"/>
                    </a:lnTo>
                    <a:lnTo>
                      <a:pt x="15" y="411"/>
                    </a:lnTo>
                    <a:lnTo>
                      <a:pt x="19" y="396"/>
                    </a:lnTo>
                    <a:lnTo>
                      <a:pt x="19" y="411"/>
                    </a:lnTo>
                    <a:lnTo>
                      <a:pt x="20" y="481"/>
                    </a:lnTo>
                    <a:lnTo>
                      <a:pt x="35" y="565"/>
                    </a:lnTo>
                    <a:lnTo>
                      <a:pt x="20" y="475"/>
                    </a:lnTo>
                    <a:lnTo>
                      <a:pt x="20" y="440"/>
                    </a:lnTo>
                    <a:lnTo>
                      <a:pt x="21" y="416"/>
                    </a:lnTo>
                    <a:lnTo>
                      <a:pt x="24" y="396"/>
                    </a:lnTo>
                    <a:lnTo>
                      <a:pt x="27" y="362"/>
                    </a:lnTo>
                    <a:lnTo>
                      <a:pt x="30" y="376"/>
                    </a:lnTo>
                    <a:lnTo>
                      <a:pt x="50" y="565"/>
                    </a:lnTo>
                    <a:lnTo>
                      <a:pt x="31" y="376"/>
                    </a:lnTo>
                    <a:lnTo>
                      <a:pt x="31" y="356"/>
                    </a:lnTo>
                    <a:lnTo>
                      <a:pt x="35" y="367"/>
                    </a:lnTo>
                    <a:lnTo>
                      <a:pt x="38" y="551"/>
                    </a:lnTo>
                    <a:lnTo>
                      <a:pt x="36" y="391"/>
                    </a:lnTo>
                    <a:lnTo>
                      <a:pt x="35" y="362"/>
                    </a:lnTo>
                    <a:lnTo>
                      <a:pt x="33" y="351"/>
                    </a:lnTo>
                    <a:lnTo>
                      <a:pt x="35" y="327"/>
                    </a:lnTo>
                    <a:lnTo>
                      <a:pt x="36" y="347"/>
                    </a:lnTo>
                    <a:lnTo>
                      <a:pt x="40" y="387"/>
                    </a:lnTo>
                    <a:lnTo>
                      <a:pt x="45" y="411"/>
                    </a:lnTo>
                    <a:lnTo>
                      <a:pt x="58" y="446"/>
                    </a:lnTo>
                    <a:lnTo>
                      <a:pt x="83" y="511"/>
                    </a:lnTo>
                    <a:lnTo>
                      <a:pt x="50" y="416"/>
                    </a:lnTo>
                    <a:lnTo>
                      <a:pt x="44" y="391"/>
                    </a:lnTo>
                    <a:lnTo>
                      <a:pt x="40" y="376"/>
                    </a:lnTo>
                    <a:lnTo>
                      <a:pt x="38" y="356"/>
                    </a:lnTo>
                    <a:lnTo>
                      <a:pt x="38" y="302"/>
                    </a:lnTo>
                    <a:lnTo>
                      <a:pt x="40" y="318"/>
                    </a:lnTo>
                    <a:lnTo>
                      <a:pt x="40" y="287"/>
                    </a:lnTo>
                    <a:lnTo>
                      <a:pt x="40" y="278"/>
                    </a:lnTo>
                    <a:lnTo>
                      <a:pt x="44" y="302"/>
                    </a:lnTo>
                    <a:lnTo>
                      <a:pt x="73" y="485"/>
                    </a:lnTo>
                    <a:lnTo>
                      <a:pt x="48" y="336"/>
                    </a:lnTo>
                    <a:lnTo>
                      <a:pt x="45" y="321"/>
                    </a:lnTo>
                    <a:lnTo>
                      <a:pt x="44" y="302"/>
                    </a:lnTo>
                    <a:lnTo>
                      <a:pt x="44" y="248"/>
                    </a:lnTo>
                    <a:lnTo>
                      <a:pt x="45" y="252"/>
                    </a:lnTo>
                    <a:lnTo>
                      <a:pt x="46" y="221"/>
                    </a:lnTo>
                    <a:lnTo>
                      <a:pt x="52" y="232"/>
                    </a:lnTo>
                    <a:lnTo>
                      <a:pt x="74" y="436"/>
                    </a:lnTo>
                    <a:lnTo>
                      <a:pt x="62" y="336"/>
                    </a:lnTo>
                    <a:lnTo>
                      <a:pt x="58" y="292"/>
                    </a:lnTo>
                    <a:lnTo>
                      <a:pt x="52" y="252"/>
                    </a:lnTo>
                    <a:lnTo>
                      <a:pt x="52" y="228"/>
                    </a:lnTo>
                    <a:lnTo>
                      <a:pt x="50" y="188"/>
                    </a:lnTo>
                    <a:lnTo>
                      <a:pt x="53" y="192"/>
                    </a:lnTo>
                    <a:lnTo>
                      <a:pt x="65" y="396"/>
                    </a:lnTo>
                    <a:lnTo>
                      <a:pt x="52" y="177"/>
                    </a:lnTo>
                    <a:lnTo>
                      <a:pt x="52" y="159"/>
                    </a:lnTo>
                    <a:lnTo>
                      <a:pt x="53" y="173"/>
                    </a:lnTo>
                    <a:lnTo>
                      <a:pt x="53" y="128"/>
                    </a:lnTo>
                    <a:lnTo>
                      <a:pt x="56" y="143"/>
                    </a:lnTo>
                    <a:lnTo>
                      <a:pt x="56" y="118"/>
                    </a:lnTo>
                    <a:lnTo>
                      <a:pt x="61" y="135"/>
                    </a:lnTo>
                    <a:lnTo>
                      <a:pt x="68" y="183"/>
                    </a:lnTo>
                    <a:lnTo>
                      <a:pt x="74" y="214"/>
                    </a:lnTo>
                    <a:lnTo>
                      <a:pt x="88" y="263"/>
                    </a:lnTo>
                    <a:lnTo>
                      <a:pt x="96" y="308"/>
                    </a:lnTo>
                    <a:lnTo>
                      <a:pt x="74" y="214"/>
                    </a:lnTo>
                    <a:lnTo>
                      <a:pt x="68" y="188"/>
                    </a:lnTo>
                    <a:lnTo>
                      <a:pt x="62" y="154"/>
                    </a:lnTo>
                    <a:lnTo>
                      <a:pt x="61" y="128"/>
                    </a:lnTo>
                    <a:lnTo>
                      <a:pt x="58" y="83"/>
                    </a:lnTo>
                    <a:lnTo>
                      <a:pt x="60" y="90"/>
                    </a:lnTo>
                    <a:lnTo>
                      <a:pt x="62" y="83"/>
                    </a:lnTo>
                    <a:lnTo>
                      <a:pt x="61" y="65"/>
                    </a:lnTo>
                    <a:lnTo>
                      <a:pt x="63" y="83"/>
                    </a:lnTo>
                    <a:lnTo>
                      <a:pt x="68" y="104"/>
                    </a:lnTo>
                    <a:lnTo>
                      <a:pt x="74" y="124"/>
                    </a:lnTo>
                    <a:lnTo>
                      <a:pt x="86" y="143"/>
                    </a:lnTo>
                    <a:lnTo>
                      <a:pt x="107" y="192"/>
                    </a:lnTo>
                    <a:lnTo>
                      <a:pt x="71" y="118"/>
                    </a:lnTo>
                    <a:lnTo>
                      <a:pt x="68" y="99"/>
                    </a:lnTo>
                    <a:lnTo>
                      <a:pt x="65" y="90"/>
                    </a:lnTo>
                    <a:lnTo>
                      <a:pt x="65" y="40"/>
                    </a:lnTo>
                    <a:lnTo>
                      <a:pt x="68" y="55"/>
                    </a:lnTo>
                    <a:lnTo>
                      <a:pt x="73" y="79"/>
                    </a:lnTo>
                    <a:lnTo>
                      <a:pt x="82" y="118"/>
                    </a:lnTo>
                    <a:lnTo>
                      <a:pt x="95" y="159"/>
                    </a:lnTo>
                    <a:lnTo>
                      <a:pt x="98" y="177"/>
                    </a:lnTo>
                    <a:lnTo>
                      <a:pt x="71" y="79"/>
                    </a:lnTo>
                    <a:lnTo>
                      <a:pt x="68" y="44"/>
                    </a:lnTo>
                    <a:lnTo>
                      <a:pt x="70" y="19"/>
                    </a:lnTo>
                    <a:lnTo>
                      <a:pt x="62" y="4"/>
                    </a:lnTo>
                    <a:lnTo>
                      <a:pt x="60" y="7"/>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nvGrpSpPr>
              <p:cNvPr id="56" name="Google Shape;56;p1"/>
              <p:cNvGrpSpPr/>
              <p:nvPr/>
            </p:nvGrpSpPr>
            <p:grpSpPr>
              <a:xfrm>
                <a:off x="117" y="2718"/>
                <a:ext cx="332" cy="1514"/>
                <a:chOff x="117" y="2718"/>
                <a:chExt cx="332" cy="1514"/>
              </a:xfrm>
            </p:grpSpPr>
            <p:sp>
              <p:nvSpPr>
                <p:cNvPr id="57" name="Google Shape;57;p1"/>
                <p:cNvSpPr/>
                <p:nvPr/>
              </p:nvSpPr>
              <p:spPr>
                <a:xfrm>
                  <a:off x="167" y="3861"/>
                  <a:ext cx="28" cy="371"/>
                </a:xfrm>
                <a:custGeom>
                  <a:rect b="b" l="l" r="r" t="t"/>
                  <a:pathLst>
                    <a:path extrusionOk="0" h="371" w="28">
                      <a:moveTo>
                        <a:pt x="21" y="0"/>
                      </a:moveTo>
                      <a:lnTo>
                        <a:pt x="19" y="7"/>
                      </a:lnTo>
                      <a:lnTo>
                        <a:pt x="11" y="72"/>
                      </a:lnTo>
                      <a:lnTo>
                        <a:pt x="5" y="135"/>
                      </a:lnTo>
                      <a:lnTo>
                        <a:pt x="0" y="212"/>
                      </a:lnTo>
                      <a:lnTo>
                        <a:pt x="0" y="296"/>
                      </a:lnTo>
                      <a:lnTo>
                        <a:pt x="3" y="370"/>
                      </a:lnTo>
                      <a:lnTo>
                        <a:pt x="5" y="370"/>
                      </a:lnTo>
                      <a:lnTo>
                        <a:pt x="3" y="296"/>
                      </a:lnTo>
                      <a:lnTo>
                        <a:pt x="3" y="234"/>
                      </a:lnTo>
                      <a:lnTo>
                        <a:pt x="8" y="167"/>
                      </a:lnTo>
                      <a:lnTo>
                        <a:pt x="15" y="101"/>
                      </a:lnTo>
                      <a:lnTo>
                        <a:pt x="27" y="16"/>
                      </a:lnTo>
                      <a:lnTo>
                        <a:pt x="21"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58" name="Google Shape;58;p1"/>
                <p:cNvSpPr/>
                <p:nvPr/>
              </p:nvSpPr>
              <p:spPr>
                <a:xfrm>
                  <a:off x="117" y="3482"/>
                  <a:ext cx="88" cy="450"/>
                </a:xfrm>
                <a:custGeom>
                  <a:rect b="b" l="l" r="r" t="t"/>
                  <a:pathLst>
                    <a:path extrusionOk="0" h="450" w="88">
                      <a:moveTo>
                        <a:pt x="86" y="70"/>
                      </a:moveTo>
                      <a:lnTo>
                        <a:pt x="79" y="40"/>
                      </a:lnTo>
                      <a:lnTo>
                        <a:pt x="76" y="29"/>
                      </a:lnTo>
                      <a:lnTo>
                        <a:pt x="70" y="18"/>
                      </a:lnTo>
                      <a:lnTo>
                        <a:pt x="64" y="10"/>
                      </a:lnTo>
                      <a:lnTo>
                        <a:pt x="56" y="1"/>
                      </a:lnTo>
                      <a:lnTo>
                        <a:pt x="49" y="0"/>
                      </a:lnTo>
                      <a:lnTo>
                        <a:pt x="42" y="4"/>
                      </a:lnTo>
                      <a:lnTo>
                        <a:pt x="35" y="8"/>
                      </a:lnTo>
                      <a:lnTo>
                        <a:pt x="27" y="16"/>
                      </a:lnTo>
                      <a:lnTo>
                        <a:pt x="22" y="33"/>
                      </a:lnTo>
                      <a:lnTo>
                        <a:pt x="17" y="57"/>
                      </a:lnTo>
                      <a:lnTo>
                        <a:pt x="12" y="76"/>
                      </a:lnTo>
                      <a:lnTo>
                        <a:pt x="7" y="95"/>
                      </a:lnTo>
                      <a:lnTo>
                        <a:pt x="2" y="121"/>
                      </a:lnTo>
                      <a:lnTo>
                        <a:pt x="0" y="175"/>
                      </a:lnTo>
                      <a:lnTo>
                        <a:pt x="0" y="216"/>
                      </a:lnTo>
                      <a:lnTo>
                        <a:pt x="5" y="275"/>
                      </a:lnTo>
                      <a:lnTo>
                        <a:pt x="12" y="327"/>
                      </a:lnTo>
                      <a:lnTo>
                        <a:pt x="27" y="449"/>
                      </a:lnTo>
                      <a:lnTo>
                        <a:pt x="21" y="318"/>
                      </a:lnTo>
                      <a:lnTo>
                        <a:pt x="18" y="273"/>
                      </a:lnTo>
                      <a:lnTo>
                        <a:pt x="15" y="232"/>
                      </a:lnTo>
                      <a:lnTo>
                        <a:pt x="15" y="190"/>
                      </a:lnTo>
                      <a:lnTo>
                        <a:pt x="17" y="143"/>
                      </a:lnTo>
                      <a:lnTo>
                        <a:pt x="19" y="106"/>
                      </a:lnTo>
                      <a:lnTo>
                        <a:pt x="23" y="62"/>
                      </a:lnTo>
                      <a:lnTo>
                        <a:pt x="29" y="40"/>
                      </a:lnTo>
                      <a:lnTo>
                        <a:pt x="37" y="32"/>
                      </a:lnTo>
                      <a:lnTo>
                        <a:pt x="59" y="27"/>
                      </a:lnTo>
                      <a:lnTo>
                        <a:pt x="72" y="42"/>
                      </a:lnTo>
                      <a:lnTo>
                        <a:pt x="87" y="75"/>
                      </a:lnTo>
                      <a:lnTo>
                        <a:pt x="86" y="7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nvGrpSpPr>
                <p:cNvPr id="59" name="Google Shape;59;p1"/>
                <p:cNvGrpSpPr/>
                <p:nvPr/>
              </p:nvGrpSpPr>
              <p:grpSpPr>
                <a:xfrm>
                  <a:off x="231" y="2718"/>
                  <a:ext cx="218" cy="641"/>
                  <a:chOff x="231" y="2718"/>
                  <a:chExt cx="218" cy="641"/>
                </a:xfrm>
              </p:grpSpPr>
              <p:sp>
                <p:nvSpPr>
                  <p:cNvPr id="60" name="Google Shape;60;p1"/>
                  <p:cNvSpPr/>
                  <p:nvPr/>
                </p:nvSpPr>
                <p:spPr>
                  <a:xfrm>
                    <a:off x="231" y="2718"/>
                    <a:ext cx="122" cy="641"/>
                  </a:xfrm>
                  <a:custGeom>
                    <a:rect b="b" l="l" r="r" t="t"/>
                    <a:pathLst>
                      <a:path extrusionOk="0" h="641" w="122">
                        <a:moveTo>
                          <a:pt x="112" y="49"/>
                        </a:moveTo>
                        <a:lnTo>
                          <a:pt x="114" y="14"/>
                        </a:lnTo>
                        <a:lnTo>
                          <a:pt x="121" y="12"/>
                        </a:lnTo>
                        <a:lnTo>
                          <a:pt x="112" y="0"/>
                        </a:lnTo>
                        <a:lnTo>
                          <a:pt x="109" y="0"/>
                        </a:lnTo>
                        <a:lnTo>
                          <a:pt x="104" y="5"/>
                        </a:lnTo>
                        <a:lnTo>
                          <a:pt x="104" y="16"/>
                        </a:lnTo>
                        <a:lnTo>
                          <a:pt x="99" y="22"/>
                        </a:lnTo>
                        <a:lnTo>
                          <a:pt x="59" y="114"/>
                        </a:lnTo>
                        <a:lnTo>
                          <a:pt x="3" y="140"/>
                        </a:lnTo>
                        <a:lnTo>
                          <a:pt x="58" y="113"/>
                        </a:lnTo>
                        <a:lnTo>
                          <a:pt x="89" y="57"/>
                        </a:lnTo>
                        <a:lnTo>
                          <a:pt x="99" y="49"/>
                        </a:lnTo>
                        <a:lnTo>
                          <a:pt x="90" y="73"/>
                        </a:lnTo>
                        <a:lnTo>
                          <a:pt x="99" y="74"/>
                        </a:lnTo>
                        <a:lnTo>
                          <a:pt x="47" y="173"/>
                        </a:lnTo>
                        <a:lnTo>
                          <a:pt x="83" y="111"/>
                        </a:lnTo>
                        <a:lnTo>
                          <a:pt x="100" y="93"/>
                        </a:lnTo>
                        <a:lnTo>
                          <a:pt x="99" y="106"/>
                        </a:lnTo>
                        <a:lnTo>
                          <a:pt x="93" y="126"/>
                        </a:lnTo>
                        <a:lnTo>
                          <a:pt x="89" y="143"/>
                        </a:lnTo>
                        <a:lnTo>
                          <a:pt x="76" y="181"/>
                        </a:lnTo>
                        <a:lnTo>
                          <a:pt x="54" y="248"/>
                        </a:lnTo>
                        <a:lnTo>
                          <a:pt x="26" y="326"/>
                        </a:lnTo>
                        <a:lnTo>
                          <a:pt x="3" y="381"/>
                        </a:lnTo>
                        <a:lnTo>
                          <a:pt x="28" y="315"/>
                        </a:lnTo>
                        <a:lnTo>
                          <a:pt x="42" y="275"/>
                        </a:lnTo>
                        <a:lnTo>
                          <a:pt x="61" y="224"/>
                        </a:lnTo>
                        <a:lnTo>
                          <a:pt x="71" y="193"/>
                        </a:lnTo>
                        <a:lnTo>
                          <a:pt x="87" y="154"/>
                        </a:lnTo>
                        <a:lnTo>
                          <a:pt x="93" y="136"/>
                        </a:lnTo>
                        <a:lnTo>
                          <a:pt x="99" y="120"/>
                        </a:lnTo>
                        <a:lnTo>
                          <a:pt x="95" y="122"/>
                        </a:lnTo>
                        <a:lnTo>
                          <a:pt x="101" y="132"/>
                        </a:lnTo>
                        <a:lnTo>
                          <a:pt x="95" y="143"/>
                        </a:lnTo>
                        <a:lnTo>
                          <a:pt x="87" y="176"/>
                        </a:lnTo>
                        <a:lnTo>
                          <a:pt x="78" y="210"/>
                        </a:lnTo>
                        <a:lnTo>
                          <a:pt x="67" y="237"/>
                        </a:lnTo>
                        <a:lnTo>
                          <a:pt x="85" y="181"/>
                        </a:lnTo>
                        <a:lnTo>
                          <a:pt x="93" y="154"/>
                        </a:lnTo>
                        <a:lnTo>
                          <a:pt x="99" y="132"/>
                        </a:lnTo>
                        <a:lnTo>
                          <a:pt x="101" y="132"/>
                        </a:lnTo>
                        <a:lnTo>
                          <a:pt x="97" y="164"/>
                        </a:lnTo>
                        <a:lnTo>
                          <a:pt x="102" y="156"/>
                        </a:lnTo>
                        <a:lnTo>
                          <a:pt x="99" y="176"/>
                        </a:lnTo>
                        <a:lnTo>
                          <a:pt x="93" y="198"/>
                        </a:lnTo>
                        <a:lnTo>
                          <a:pt x="81" y="231"/>
                        </a:lnTo>
                        <a:lnTo>
                          <a:pt x="67" y="254"/>
                        </a:lnTo>
                        <a:lnTo>
                          <a:pt x="54" y="282"/>
                        </a:lnTo>
                        <a:lnTo>
                          <a:pt x="44" y="305"/>
                        </a:lnTo>
                        <a:lnTo>
                          <a:pt x="50" y="293"/>
                        </a:lnTo>
                        <a:lnTo>
                          <a:pt x="70" y="253"/>
                        </a:lnTo>
                        <a:lnTo>
                          <a:pt x="93" y="204"/>
                        </a:lnTo>
                        <a:lnTo>
                          <a:pt x="97" y="193"/>
                        </a:lnTo>
                        <a:lnTo>
                          <a:pt x="101" y="176"/>
                        </a:lnTo>
                        <a:lnTo>
                          <a:pt x="96" y="213"/>
                        </a:lnTo>
                        <a:lnTo>
                          <a:pt x="105" y="199"/>
                        </a:lnTo>
                        <a:lnTo>
                          <a:pt x="97" y="248"/>
                        </a:lnTo>
                        <a:lnTo>
                          <a:pt x="95" y="259"/>
                        </a:lnTo>
                        <a:lnTo>
                          <a:pt x="92" y="266"/>
                        </a:lnTo>
                        <a:lnTo>
                          <a:pt x="82" y="292"/>
                        </a:lnTo>
                        <a:lnTo>
                          <a:pt x="71" y="317"/>
                        </a:lnTo>
                        <a:lnTo>
                          <a:pt x="50" y="359"/>
                        </a:lnTo>
                        <a:lnTo>
                          <a:pt x="30" y="399"/>
                        </a:lnTo>
                        <a:lnTo>
                          <a:pt x="0" y="454"/>
                        </a:lnTo>
                        <a:lnTo>
                          <a:pt x="36" y="381"/>
                        </a:lnTo>
                        <a:lnTo>
                          <a:pt x="73" y="310"/>
                        </a:lnTo>
                        <a:lnTo>
                          <a:pt x="87" y="282"/>
                        </a:lnTo>
                        <a:lnTo>
                          <a:pt x="95" y="252"/>
                        </a:lnTo>
                        <a:lnTo>
                          <a:pt x="103" y="239"/>
                        </a:lnTo>
                        <a:lnTo>
                          <a:pt x="104" y="240"/>
                        </a:lnTo>
                        <a:lnTo>
                          <a:pt x="62" y="367"/>
                        </a:lnTo>
                        <a:lnTo>
                          <a:pt x="95" y="280"/>
                        </a:lnTo>
                        <a:lnTo>
                          <a:pt x="102" y="277"/>
                        </a:lnTo>
                        <a:lnTo>
                          <a:pt x="93" y="324"/>
                        </a:lnTo>
                        <a:lnTo>
                          <a:pt x="101" y="313"/>
                        </a:lnTo>
                        <a:lnTo>
                          <a:pt x="89" y="365"/>
                        </a:lnTo>
                        <a:lnTo>
                          <a:pt x="81" y="399"/>
                        </a:lnTo>
                        <a:lnTo>
                          <a:pt x="67" y="426"/>
                        </a:lnTo>
                        <a:lnTo>
                          <a:pt x="46" y="460"/>
                        </a:lnTo>
                        <a:lnTo>
                          <a:pt x="28" y="492"/>
                        </a:lnTo>
                        <a:lnTo>
                          <a:pt x="14" y="515"/>
                        </a:lnTo>
                        <a:lnTo>
                          <a:pt x="3" y="527"/>
                        </a:lnTo>
                        <a:lnTo>
                          <a:pt x="63" y="438"/>
                        </a:lnTo>
                        <a:lnTo>
                          <a:pt x="76" y="411"/>
                        </a:lnTo>
                        <a:lnTo>
                          <a:pt x="83" y="393"/>
                        </a:lnTo>
                        <a:lnTo>
                          <a:pt x="92" y="359"/>
                        </a:lnTo>
                        <a:lnTo>
                          <a:pt x="101" y="328"/>
                        </a:lnTo>
                        <a:lnTo>
                          <a:pt x="92" y="373"/>
                        </a:lnTo>
                        <a:lnTo>
                          <a:pt x="99" y="357"/>
                        </a:lnTo>
                        <a:lnTo>
                          <a:pt x="91" y="394"/>
                        </a:lnTo>
                        <a:lnTo>
                          <a:pt x="98" y="386"/>
                        </a:lnTo>
                        <a:lnTo>
                          <a:pt x="90" y="430"/>
                        </a:lnTo>
                        <a:lnTo>
                          <a:pt x="99" y="415"/>
                        </a:lnTo>
                        <a:lnTo>
                          <a:pt x="91" y="438"/>
                        </a:lnTo>
                        <a:lnTo>
                          <a:pt x="81" y="471"/>
                        </a:lnTo>
                        <a:lnTo>
                          <a:pt x="73" y="481"/>
                        </a:lnTo>
                        <a:lnTo>
                          <a:pt x="47" y="521"/>
                        </a:lnTo>
                        <a:lnTo>
                          <a:pt x="24" y="544"/>
                        </a:lnTo>
                        <a:lnTo>
                          <a:pt x="50" y="517"/>
                        </a:lnTo>
                        <a:lnTo>
                          <a:pt x="71" y="482"/>
                        </a:lnTo>
                        <a:lnTo>
                          <a:pt x="91" y="449"/>
                        </a:lnTo>
                        <a:lnTo>
                          <a:pt x="97" y="433"/>
                        </a:lnTo>
                        <a:lnTo>
                          <a:pt x="89" y="466"/>
                        </a:lnTo>
                        <a:lnTo>
                          <a:pt x="95" y="460"/>
                        </a:lnTo>
                        <a:lnTo>
                          <a:pt x="91" y="476"/>
                        </a:lnTo>
                        <a:lnTo>
                          <a:pt x="89" y="499"/>
                        </a:lnTo>
                        <a:lnTo>
                          <a:pt x="93" y="492"/>
                        </a:lnTo>
                        <a:lnTo>
                          <a:pt x="88" y="512"/>
                        </a:lnTo>
                        <a:lnTo>
                          <a:pt x="73" y="544"/>
                        </a:lnTo>
                        <a:lnTo>
                          <a:pt x="63" y="549"/>
                        </a:lnTo>
                        <a:lnTo>
                          <a:pt x="50" y="555"/>
                        </a:lnTo>
                        <a:lnTo>
                          <a:pt x="75" y="538"/>
                        </a:lnTo>
                        <a:lnTo>
                          <a:pt x="91" y="510"/>
                        </a:lnTo>
                        <a:lnTo>
                          <a:pt x="95" y="488"/>
                        </a:lnTo>
                        <a:lnTo>
                          <a:pt x="89" y="536"/>
                        </a:lnTo>
                        <a:lnTo>
                          <a:pt x="95" y="523"/>
                        </a:lnTo>
                        <a:lnTo>
                          <a:pt x="92" y="550"/>
                        </a:lnTo>
                        <a:lnTo>
                          <a:pt x="85" y="585"/>
                        </a:lnTo>
                        <a:lnTo>
                          <a:pt x="44" y="640"/>
                        </a:lnTo>
                        <a:lnTo>
                          <a:pt x="85" y="589"/>
                        </a:lnTo>
                        <a:lnTo>
                          <a:pt x="89" y="571"/>
                        </a:lnTo>
                        <a:lnTo>
                          <a:pt x="92" y="560"/>
                        </a:lnTo>
                        <a:lnTo>
                          <a:pt x="98" y="546"/>
                        </a:lnTo>
                        <a:lnTo>
                          <a:pt x="103" y="572"/>
                        </a:lnTo>
                        <a:lnTo>
                          <a:pt x="105" y="523"/>
                        </a:lnTo>
                        <a:lnTo>
                          <a:pt x="112" y="49"/>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61" name="Google Shape;61;p1"/>
                  <p:cNvSpPr/>
                  <p:nvPr/>
                </p:nvSpPr>
                <p:spPr>
                  <a:xfrm>
                    <a:off x="335" y="2718"/>
                    <a:ext cx="114" cy="641"/>
                  </a:xfrm>
                  <a:custGeom>
                    <a:rect b="b" l="l" r="r" t="t"/>
                    <a:pathLst>
                      <a:path extrusionOk="0" h="641" w="114">
                        <a:moveTo>
                          <a:pt x="0" y="556"/>
                        </a:moveTo>
                        <a:lnTo>
                          <a:pt x="0" y="529"/>
                        </a:lnTo>
                        <a:lnTo>
                          <a:pt x="7" y="545"/>
                        </a:lnTo>
                        <a:lnTo>
                          <a:pt x="4" y="507"/>
                        </a:lnTo>
                        <a:lnTo>
                          <a:pt x="10" y="512"/>
                        </a:lnTo>
                        <a:lnTo>
                          <a:pt x="32" y="640"/>
                        </a:lnTo>
                        <a:lnTo>
                          <a:pt x="12" y="529"/>
                        </a:lnTo>
                        <a:lnTo>
                          <a:pt x="10" y="510"/>
                        </a:lnTo>
                        <a:lnTo>
                          <a:pt x="8" y="491"/>
                        </a:lnTo>
                        <a:lnTo>
                          <a:pt x="12" y="496"/>
                        </a:lnTo>
                        <a:lnTo>
                          <a:pt x="25" y="531"/>
                        </a:lnTo>
                        <a:lnTo>
                          <a:pt x="39" y="591"/>
                        </a:lnTo>
                        <a:lnTo>
                          <a:pt x="18" y="512"/>
                        </a:lnTo>
                        <a:lnTo>
                          <a:pt x="11" y="490"/>
                        </a:lnTo>
                        <a:lnTo>
                          <a:pt x="10" y="460"/>
                        </a:lnTo>
                        <a:lnTo>
                          <a:pt x="15" y="469"/>
                        </a:lnTo>
                        <a:lnTo>
                          <a:pt x="14" y="434"/>
                        </a:lnTo>
                        <a:lnTo>
                          <a:pt x="18" y="446"/>
                        </a:lnTo>
                        <a:lnTo>
                          <a:pt x="38" y="562"/>
                        </a:lnTo>
                        <a:lnTo>
                          <a:pt x="16" y="430"/>
                        </a:lnTo>
                        <a:lnTo>
                          <a:pt x="14" y="407"/>
                        </a:lnTo>
                        <a:lnTo>
                          <a:pt x="20" y="420"/>
                        </a:lnTo>
                        <a:lnTo>
                          <a:pt x="36" y="485"/>
                        </a:lnTo>
                        <a:lnTo>
                          <a:pt x="18" y="418"/>
                        </a:lnTo>
                        <a:lnTo>
                          <a:pt x="12" y="385"/>
                        </a:lnTo>
                        <a:lnTo>
                          <a:pt x="18" y="395"/>
                        </a:lnTo>
                        <a:lnTo>
                          <a:pt x="14" y="374"/>
                        </a:lnTo>
                        <a:lnTo>
                          <a:pt x="20" y="379"/>
                        </a:lnTo>
                        <a:lnTo>
                          <a:pt x="26" y="418"/>
                        </a:lnTo>
                        <a:lnTo>
                          <a:pt x="53" y="491"/>
                        </a:lnTo>
                        <a:lnTo>
                          <a:pt x="24" y="407"/>
                        </a:lnTo>
                        <a:lnTo>
                          <a:pt x="18" y="374"/>
                        </a:lnTo>
                        <a:lnTo>
                          <a:pt x="16" y="357"/>
                        </a:lnTo>
                        <a:lnTo>
                          <a:pt x="22" y="374"/>
                        </a:lnTo>
                        <a:lnTo>
                          <a:pt x="18" y="336"/>
                        </a:lnTo>
                        <a:lnTo>
                          <a:pt x="22" y="340"/>
                        </a:lnTo>
                        <a:lnTo>
                          <a:pt x="25" y="360"/>
                        </a:lnTo>
                        <a:lnTo>
                          <a:pt x="64" y="419"/>
                        </a:lnTo>
                        <a:lnTo>
                          <a:pt x="43" y="384"/>
                        </a:lnTo>
                        <a:lnTo>
                          <a:pt x="31" y="364"/>
                        </a:lnTo>
                        <a:lnTo>
                          <a:pt x="28" y="357"/>
                        </a:lnTo>
                        <a:lnTo>
                          <a:pt x="19" y="318"/>
                        </a:lnTo>
                        <a:lnTo>
                          <a:pt x="22" y="325"/>
                        </a:lnTo>
                        <a:lnTo>
                          <a:pt x="20" y="301"/>
                        </a:lnTo>
                        <a:lnTo>
                          <a:pt x="19" y="306"/>
                        </a:lnTo>
                        <a:lnTo>
                          <a:pt x="27" y="316"/>
                        </a:lnTo>
                        <a:lnTo>
                          <a:pt x="21" y="290"/>
                        </a:lnTo>
                        <a:lnTo>
                          <a:pt x="28" y="295"/>
                        </a:lnTo>
                        <a:lnTo>
                          <a:pt x="43" y="308"/>
                        </a:lnTo>
                        <a:lnTo>
                          <a:pt x="59" y="330"/>
                        </a:lnTo>
                        <a:lnTo>
                          <a:pt x="99" y="413"/>
                        </a:lnTo>
                        <a:lnTo>
                          <a:pt x="47" y="313"/>
                        </a:lnTo>
                        <a:lnTo>
                          <a:pt x="28" y="290"/>
                        </a:lnTo>
                        <a:lnTo>
                          <a:pt x="23" y="269"/>
                        </a:lnTo>
                        <a:lnTo>
                          <a:pt x="31" y="279"/>
                        </a:lnTo>
                        <a:lnTo>
                          <a:pt x="22" y="240"/>
                        </a:lnTo>
                        <a:lnTo>
                          <a:pt x="28" y="243"/>
                        </a:lnTo>
                        <a:lnTo>
                          <a:pt x="24" y="222"/>
                        </a:lnTo>
                        <a:lnTo>
                          <a:pt x="25" y="218"/>
                        </a:lnTo>
                        <a:lnTo>
                          <a:pt x="32" y="235"/>
                        </a:lnTo>
                        <a:lnTo>
                          <a:pt x="25" y="206"/>
                        </a:lnTo>
                        <a:lnTo>
                          <a:pt x="31" y="206"/>
                        </a:lnTo>
                        <a:lnTo>
                          <a:pt x="24" y="185"/>
                        </a:lnTo>
                        <a:lnTo>
                          <a:pt x="28" y="185"/>
                        </a:lnTo>
                        <a:lnTo>
                          <a:pt x="24" y="174"/>
                        </a:lnTo>
                        <a:lnTo>
                          <a:pt x="30" y="174"/>
                        </a:lnTo>
                        <a:lnTo>
                          <a:pt x="42" y="198"/>
                        </a:lnTo>
                        <a:lnTo>
                          <a:pt x="63" y="228"/>
                        </a:lnTo>
                        <a:lnTo>
                          <a:pt x="83" y="252"/>
                        </a:lnTo>
                        <a:lnTo>
                          <a:pt x="101" y="269"/>
                        </a:lnTo>
                        <a:lnTo>
                          <a:pt x="57" y="218"/>
                        </a:lnTo>
                        <a:lnTo>
                          <a:pt x="47" y="202"/>
                        </a:lnTo>
                        <a:lnTo>
                          <a:pt x="32" y="181"/>
                        </a:lnTo>
                        <a:lnTo>
                          <a:pt x="30" y="174"/>
                        </a:lnTo>
                        <a:lnTo>
                          <a:pt x="26" y="152"/>
                        </a:lnTo>
                        <a:lnTo>
                          <a:pt x="32" y="158"/>
                        </a:lnTo>
                        <a:lnTo>
                          <a:pt x="25" y="122"/>
                        </a:lnTo>
                        <a:lnTo>
                          <a:pt x="28" y="122"/>
                        </a:lnTo>
                        <a:lnTo>
                          <a:pt x="24" y="97"/>
                        </a:lnTo>
                        <a:lnTo>
                          <a:pt x="30" y="97"/>
                        </a:lnTo>
                        <a:lnTo>
                          <a:pt x="34" y="109"/>
                        </a:lnTo>
                        <a:lnTo>
                          <a:pt x="47" y="127"/>
                        </a:lnTo>
                        <a:lnTo>
                          <a:pt x="87" y="169"/>
                        </a:lnTo>
                        <a:lnTo>
                          <a:pt x="44" y="119"/>
                        </a:lnTo>
                        <a:lnTo>
                          <a:pt x="34" y="108"/>
                        </a:lnTo>
                        <a:lnTo>
                          <a:pt x="32" y="97"/>
                        </a:lnTo>
                        <a:lnTo>
                          <a:pt x="26" y="80"/>
                        </a:lnTo>
                        <a:lnTo>
                          <a:pt x="30" y="86"/>
                        </a:lnTo>
                        <a:lnTo>
                          <a:pt x="20" y="63"/>
                        </a:lnTo>
                        <a:lnTo>
                          <a:pt x="24" y="70"/>
                        </a:lnTo>
                        <a:lnTo>
                          <a:pt x="33" y="69"/>
                        </a:lnTo>
                        <a:lnTo>
                          <a:pt x="59" y="99"/>
                        </a:lnTo>
                        <a:lnTo>
                          <a:pt x="32" y="70"/>
                        </a:lnTo>
                        <a:lnTo>
                          <a:pt x="24" y="47"/>
                        </a:lnTo>
                        <a:lnTo>
                          <a:pt x="32" y="47"/>
                        </a:lnTo>
                        <a:lnTo>
                          <a:pt x="65" y="47"/>
                        </a:lnTo>
                        <a:lnTo>
                          <a:pt x="113" y="24"/>
                        </a:lnTo>
                        <a:lnTo>
                          <a:pt x="84" y="40"/>
                        </a:lnTo>
                        <a:lnTo>
                          <a:pt x="42" y="52"/>
                        </a:lnTo>
                        <a:lnTo>
                          <a:pt x="30" y="47"/>
                        </a:lnTo>
                        <a:lnTo>
                          <a:pt x="26" y="36"/>
                        </a:lnTo>
                        <a:lnTo>
                          <a:pt x="22" y="19"/>
                        </a:lnTo>
                        <a:lnTo>
                          <a:pt x="13" y="0"/>
                        </a:lnTo>
                        <a:lnTo>
                          <a:pt x="10" y="8"/>
                        </a:lnTo>
                        <a:lnTo>
                          <a:pt x="8" y="1"/>
                        </a:lnTo>
                        <a:lnTo>
                          <a:pt x="0" y="556"/>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sp>
              <p:nvSpPr>
                <p:cNvPr id="62" name="Google Shape;62;p1"/>
                <p:cNvSpPr/>
                <p:nvPr/>
              </p:nvSpPr>
              <p:spPr>
                <a:xfrm>
                  <a:off x="336" y="3361"/>
                  <a:ext cx="31" cy="490"/>
                </a:xfrm>
                <a:custGeom>
                  <a:rect b="b" l="l" r="r" t="t"/>
                  <a:pathLst>
                    <a:path extrusionOk="0" h="490" w="31">
                      <a:moveTo>
                        <a:pt x="5" y="0"/>
                      </a:moveTo>
                      <a:lnTo>
                        <a:pt x="11" y="37"/>
                      </a:lnTo>
                      <a:lnTo>
                        <a:pt x="18" y="96"/>
                      </a:lnTo>
                      <a:lnTo>
                        <a:pt x="24" y="178"/>
                      </a:lnTo>
                      <a:lnTo>
                        <a:pt x="30" y="282"/>
                      </a:lnTo>
                      <a:lnTo>
                        <a:pt x="30" y="393"/>
                      </a:lnTo>
                      <a:lnTo>
                        <a:pt x="27" y="489"/>
                      </a:lnTo>
                      <a:lnTo>
                        <a:pt x="24" y="489"/>
                      </a:lnTo>
                      <a:lnTo>
                        <a:pt x="27" y="393"/>
                      </a:lnTo>
                      <a:lnTo>
                        <a:pt x="27" y="311"/>
                      </a:lnTo>
                      <a:lnTo>
                        <a:pt x="21" y="222"/>
                      </a:lnTo>
                      <a:lnTo>
                        <a:pt x="11" y="133"/>
                      </a:lnTo>
                      <a:lnTo>
                        <a:pt x="0" y="22"/>
                      </a:lnTo>
                      <a:lnTo>
                        <a:pt x="5"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63" name="Google Shape;63;p1"/>
                <p:cNvSpPr/>
                <p:nvPr/>
              </p:nvSpPr>
              <p:spPr>
                <a:xfrm>
                  <a:off x="181" y="3161"/>
                  <a:ext cx="90" cy="439"/>
                </a:xfrm>
                <a:custGeom>
                  <a:rect b="b" l="l" r="r" t="t"/>
                  <a:pathLst>
                    <a:path extrusionOk="0" h="439" w="90">
                      <a:moveTo>
                        <a:pt x="25" y="438"/>
                      </a:moveTo>
                      <a:lnTo>
                        <a:pt x="19" y="362"/>
                      </a:lnTo>
                      <a:lnTo>
                        <a:pt x="16" y="330"/>
                      </a:lnTo>
                      <a:lnTo>
                        <a:pt x="10" y="291"/>
                      </a:lnTo>
                      <a:lnTo>
                        <a:pt x="3" y="253"/>
                      </a:lnTo>
                      <a:lnTo>
                        <a:pt x="1" y="231"/>
                      </a:lnTo>
                      <a:lnTo>
                        <a:pt x="0" y="209"/>
                      </a:lnTo>
                      <a:lnTo>
                        <a:pt x="1" y="176"/>
                      </a:lnTo>
                      <a:lnTo>
                        <a:pt x="2" y="143"/>
                      </a:lnTo>
                      <a:lnTo>
                        <a:pt x="13" y="59"/>
                      </a:lnTo>
                      <a:lnTo>
                        <a:pt x="16" y="40"/>
                      </a:lnTo>
                      <a:lnTo>
                        <a:pt x="25" y="19"/>
                      </a:lnTo>
                      <a:lnTo>
                        <a:pt x="32" y="5"/>
                      </a:lnTo>
                      <a:lnTo>
                        <a:pt x="41" y="0"/>
                      </a:lnTo>
                      <a:lnTo>
                        <a:pt x="48" y="5"/>
                      </a:lnTo>
                      <a:lnTo>
                        <a:pt x="58" y="19"/>
                      </a:lnTo>
                      <a:lnTo>
                        <a:pt x="67" y="44"/>
                      </a:lnTo>
                      <a:lnTo>
                        <a:pt x="69" y="62"/>
                      </a:lnTo>
                      <a:lnTo>
                        <a:pt x="75" y="89"/>
                      </a:lnTo>
                      <a:lnTo>
                        <a:pt x="80" y="112"/>
                      </a:lnTo>
                      <a:lnTo>
                        <a:pt x="87" y="227"/>
                      </a:lnTo>
                      <a:lnTo>
                        <a:pt x="89" y="249"/>
                      </a:lnTo>
                      <a:lnTo>
                        <a:pt x="87" y="285"/>
                      </a:lnTo>
                      <a:lnTo>
                        <a:pt x="82" y="393"/>
                      </a:lnTo>
                      <a:lnTo>
                        <a:pt x="82" y="288"/>
                      </a:lnTo>
                      <a:lnTo>
                        <a:pt x="80" y="242"/>
                      </a:lnTo>
                      <a:lnTo>
                        <a:pt x="78" y="213"/>
                      </a:lnTo>
                      <a:lnTo>
                        <a:pt x="75" y="176"/>
                      </a:lnTo>
                      <a:lnTo>
                        <a:pt x="70" y="138"/>
                      </a:lnTo>
                      <a:lnTo>
                        <a:pt x="65" y="100"/>
                      </a:lnTo>
                      <a:lnTo>
                        <a:pt x="59" y="66"/>
                      </a:lnTo>
                      <a:lnTo>
                        <a:pt x="53" y="35"/>
                      </a:lnTo>
                      <a:lnTo>
                        <a:pt x="48" y="19"/>
                      </a:lnTo>
                      <a:lnTo>
                        <a:pt x="42" y="11"/>
                      </a:lnTo>
                      <a:lnTo>
                        <a:pt x="36" y="19"/>
                      </a:lnTo>
                      <a:lnTo>
                        <a:pt x="30" y="34"/>
                      </a:lnTo>
                      <a:lnTo>
                        <a:pt x="28" y="62"/>
                      </a:lnTo>
                      <a:lnTo>
                        <a:pt x="28" y="84"/>
                      </a:lnTo>
                      <a:lnTo>
                        <a:pt x="26" y="125"/>
                      </a:lnTo>
                      <a:lnTo>
                        <a:pt x="24" y="149"/>
                      </a:lnTo>
                      <a:lnTo>
                        <a:pt x="18" y="188"/>
                      </a:lnTo>
                      <a:lnTo>
                        <a:pt x="16" y="209"/>
                      </a:lnTo>
                      <a:lnTo>
                        <a:pt x="15" y="228"/>
                      </a:lnTo>
                      <a:lnTo>
                        <a:pt x="15" y="258"/>
                      </a:lnTo>
                      <a:lnTo>
                        <a:pt x="26" y="356"/>
                      </a:lnTo>
                      <a:lnTo>
                        <a:pt x="25" y="438"/>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sp>
            <p:nvSpPr>
              <p:cNvPr id="64" name="Google Shape;64;p1"/>
              <p:cNvSpPr/>
              <p:nvPr/>
            </p:nvSpPr>
            <p:spPr>
              <a:xfrm>
                <a:off x="737" y="4020"/>
                <a:ext cx="48" cy="125"/>
              </a:xfrm>
              <a:custGeom>
                <a:rect b="b" l="l" r="r" t="t"/>
                <a:pathLst>
                  <a:path extrusionOk="0" h="125" w="48">
                    <a:moveTo>
                      <a:pt x="37" y="0"/>
                    </a:moveTo>
                    <a:lnTo>
                      <a:pt x="34" y="2"/>
                    </a:lnTo>
                    <a:lnTo>
                      <a:pt x="18" y="24"/>
                    </a:lnTo>
                    <a:lnTo>
                      <a:pt x="9" y="45"/>
                    </a:lnTo>
                    <a:lnTo>
                      <a:pt x="0" y="71"/>
                    </a:lnTo>
                    <a:lnTo>
                      <a:pt x="0" y="99"/>
                    </a:lnTo>
                    <a:lnTo>
                      <a:pt x="4" y="124"/>
                    </a:lnTo>
                    <a:lnTo>
                      <a:pt x="9" y="124"/>
                    </a:lnTo>
                    <a:lnTo>
                      <a:pt x="4" y="99"/>
                    </a:lnTo>
                    <a:lnTo>
                      <a:pt x="4" y="78"/>
                    </a:lnTo>
                    <a:lnTo>
                      <a:pt x="14" y="56"/>
                    </a:lnTo>
                    <a:lnTo>
                      <a:pt x="28" y="33"/>
                    </a:lnTo>
                    <a:lnTo>
                      <a:pt x="47" y="5"/>
                    </a:lnTo>
                    <a:lnTo>
                      <a:pt x="37"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65" name="Google Shape;65;p1"/>
              <p:cNvSpPr/>
              <p:nvPr/>
            </p:nvSpPr>
            <p:spPr>
              <a:xfrm>
                <a:off x="1483" y="3976"/>
                <a:ext cx="62" cy="121"/>
              </a:xfrm>
              <a:custGeom>
                <a:rect b="b" l="l" r="r" t="t"/>
                <a:pathLst>
                  <a:path extrusionOk="0" h="121" w="62">
                    <a:moveTo>
                      <a:pt x="12" y="0"/>
                    </a:moveTo>
                    <a:lnTo>
                      <a:pt x="24" y="8"/>
                    </a:lnTo>
                    <a:lnTo>
                      <a:pt x="36" y="23"/>
                    </a:lnTo>
                    <a:lnTo>
                      <a:pt x="48" y="43"/>
                    </a:lnTo>
                    <a:lnTo>
                      <a:pt x="61" y="69"/>
                    </a:lnTo>
                    <a:lnTo>
                      <a:pt x="61" y="96"/>
                    </a:lnTo>
                    <a:lnTo>
                      <a:pt x="55" y="120"/>
                    </a:lnTo>
                    <a:lnTo>
                      <a:pt x="48" y="120"/>
                    </a:lnTo>
                    <a:lnTo>
                      <a:pt x="55" y="96"/>
                    </a:lnTo>
                    <a:lnTo>
                      <a:pt x="55" y="76"/>
                    </a:lnTo>
                    <a:lnTo>
                      <a:pt x="43" y="54"/>
                    </a:lnTo>
                    <a:lnTo>
                      <a:pt x="24" y="32"/>
                    </a:lnTo>
                    <a:lnTo>
                      <a:pt x="0" y="5"/>
                    </a:lnTo>
                    <a:lnTo>
                      <a:pt x="12"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66" name="Google Shape;66;p1"/>
              <p:cNvSpPr/>
              <p:nvPr/>
            </p:nvSpPr>
            <p:spPr>
              <a:xfrm>
                <a:off x="1181" y="3908"/>
                <a:ext cx="104" cy="121"/>
              </a:xfrm>
              <a:custGeom>
                <a:rect b="b" l="l" r="r" t="t"/>
                <a:pathLst>
                  <a:path extrusionOk="0" h="121" w="104">
                    <a:moveTo>
                      <a:pt x="100" y="19"/>
                    </a:moveTo>
                    <a:lnTo>
                      <a:pt x="79" y="0"/>
                    </a:lnTo>
                    <a:lnTo>
                      <a:pt x="65" y="0"/>
                    </a:lnTo>
                    <a:lnTo>
                      <a:pt x="53" y="1"/>
                    </a:lnTo>
                    <a:lnTo>
                      <a:pt x="44" y="6"/>
                    </a:lnTo>
                    <a:lnTo>
                      <a:pt x="20" y="21"/>
                    </a:lnTo>
                    <a:lnTo>
                      <a:pt x="12" y="28"/>
                    </a:lnTo>
                    <a:lnTo>
                      <a:pt x="7" y="35"/>
                    </a:lnTo>
                    <a:lnTo>
                      <a:pt x="1" y="56"/>
                    </a:lnTo>
                    <a:lnTo>
                      <a:pt x="0" y="62"/>
                    </a:lnTo>
                    <a:lnTo>
                      <a:pt x="1" y="70"/>
                    </a:lnTo>
                    <a:lnTo>
                      <a:pt x="5" y="79"/>
                    </a:lnTo>
                    <a:lnTo>
                      <a:pt x="15" y="91"/>
                    </a:lnTo>
                    <a:lnTo>
                      <a:pt x="23" y="100"/>
                    </a:lnTo>
                    <a:lnTo>
                      <a:pt x="34" y="109"/>
                    </a:lnTo>
                    <a:lnTo>
                      <a:pt x="58" y="120"/>
                    </a:lnTo>
                    <a:lnTo>
                      <a:pt x="45" y="106"/>
                    </a:lnTo>
                    <a:lnTo>
                      <a:pt x="36" y="93"/>
                    </a:lnTo>
                    <a:lnTo>
                      <a:pt x="31" y="81"/>
                    </a:lnTo>
                    <a:lnTo>
                      <a:pt x="32" y="70"/>
                    </a:lnTo>
                    <a:lnTo>
                      <a:pt x="34" y="62"/>
                    </a:lnTo>
                    <a:lnTo>
                      <a:pt x="31" y="52"/>
                    </a:lnTo>
                    <a:lnTo>
                      <a:pt x="28" y="44"/>
                    </a:lnTo>
                    <a:lnTo>
                      <a:pt x="37" y="28"/>
                    </a:lnTo>
                    <a:lnTo>
                      <a:pt x="39" y="20"/>
                    </a:lnTo>
                    <a:lnTo>
                      <a:pt x="48" y="13"/>
                    </a:lnTo>
                    <a:lnTo>
                      <a:pt x="65" y="5"/>
                    </a:lnTo>
                    <a:lnTo>
                      <a:pt x="73" y="11"/>
                    </a:lnTo>
                    <a:lnTo>
                      <a:pt x="103" y="22"/>
                    </a:lnTo>
                    <a:lnTo>
                      <a:pt x="100" y="19"/>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67" name="Google Shape;67;p1"/>
              <p:cNvSpPr/>
              <p:nvPr/>
            </p:nvSpPr>
            <p:spPr>
              <a:xfrm>
                <a:off x="596" y="3919"/>
                <a:ext cx="196" cy="161"/>
              </a:xfrm>
              <a:custGeom>
                <a:rect b="b" l="l" r="r" t="t"/>
                <a:pathLst>
                  <a:path extrusionOk="0" h="161" w="196">
                    <a:moveTo>
                      <a:pt x="110" y="2"/>
                    </a:moveTo>
                    <a:lnTo>
                      <a:pt x="97" y="0"/>
                    </a:lnTo>
                    <a:lnTo>
                      <a:pt x="89" y="4"/>
                    </a:lnTo>
                    <a:lnTo>
                      <a:pt x="80" y="5"/>
                    </a:lnTo>
                    <a:lnTo>
                      <a:pt x="61" y="7"/>
                    </a:lnTo>
                    <a:lnTo>
                      <a:pt x="13" y="7"/>
                    </a:lnTo>
                    <a:lnTo>
                      <a:pt x="61" y="8"/>
                    </a:lnTo>
                    <a:lnTo>
                      <a:pt x="74" y="5"/>
                    </a:lnTo>
                    <a:lnTo>
                      <a:pt x="83" y="7"/>
                    </a:lnTo>
                    <a:lnTo>
                      <a:pt x="72" y="9"/>
                    </a:lnTo>
                    <a:lnTo>
                      <a:pt x="80" y="9"/>
                    </a:lnTo>
                    <a:lnTo>
                      <a:pt x="72" y="13"/>
                    </a:lnTo>
                    <a:lnTo>
                      <a:pt x="10" y="37"/>
                    </a:lnTo>
                    <a:lnTo>
                      <a:pt x="74" y="13"/>
                    </a:lnTo>
                    <a:lnTo>
                      <a:pt x="72" y="16"/>
                    </a:lnTo>
                    <a:lnTo>
                      <a:pt x="63" y="21"/>
                    </a:lnTo>
                    <a:lnTo>
                      <a:pt x="55" y="22"/>
                    </a:lnTo>
                    <a:lnTo>
                      <a:pt x="38" y="24"/>
                    </a:lnTo>
                    <a:lnTo>
                      <a:pt x="10" y="21"/>
                    </a:lnTo>
                    <a:lnTo>
                      <a:pt x="55" y="24"/>
                    </a:lnTo>
                    <a:lnTo>
                      <a:pt x="63" y="21"/>
                    </a:lnTo>
                    <a:lnTo>
                      <a:pt x="72" y="19"/>
                    </a:lnTo>
                    <a:lnTo>
                      <a:pt x="70" y="24"/>
                    </a:lnTo>
                    <a:lnTo>
                      <a:pt x="63" y="25"/>
                    </a:lnTo>
                    <a:lnTo>
                      <a:pt x="8" y="39"/>
                    </a:lnTo>
                    <a:lnTo>
                      <a:pt x="63" y="27"/>
                    </a:lnTo>
                    <a:lnTo>
                      <a:pt x="70" y="27"/>
                    </a:lnTo>
                    <a:lnTo>
                      <a:pt x="63" y="30"/>
                    </a:lnTo>
                    <a:lnTo>
                      <a:pt x="55" y="35"/>
                    </a:lnTo>
                    <a:lnTo>
                      <a:pt x="8" y="43"/>
                    </a:lnTo>
                    <a:lnTo>
                      <a:pt x="61" y="33"/>
                    </a:lnTo>
                    <a:lnTo>
                      <a:pt x="63" y="33"/>
                    </a:lnTo>
                    <a:lnTo>
                      <a:pt x="66" y="35"/>
                    </a:lnTo>
                    <a:lnTo>
                      <a:pt x="55" y="40"/>
                    </a:lnTo>
                    <a:lnTo>
                      <a:pt x="66" y="39"/>
                    </a:lnTo>
                    <a:lnTo>
                      <a:pt x="52" y="46"/>
                    </a:lnTo>
                    <a:lnTo>
                      <a:pt x="40" y="50"/>
                    </a:lnTo>
                    <a:lnTo>
                      <a:pt x="18" y="53"/>
                    </a:lnTo>
                    <a:lnTo>
                      <a:pt x="8" y="53"/>
                    </a:lnTo>
                    <a:lnTo>
                      <a:pt x="27" y="51"/>
                    </a:lnTo>
                    <a:lnTo>
                      <a:pt x="49" y="48"/>
                    </a:lnTo>
                    <a:lnTo>
                      <a:pt x="55" y="47"/>
                    </a:lnTo>
                    <a:lnTo>
                      <a:pt x="49" y="51"/>
                    </a:lnTo>
                    <a:lnTo>
                      <a:pt x="38" y="57"/>
                    </a:lnTo>
                    <a:lnTo>
                      <a:pt x="18" y="60"/>
                    </a:lnTo>
                    <a:lnTo>
                      <a:pt x="0" y="62"/>
                    </a:lnTo>
                    <a:lnTo>
                      <a:pt x="24" y="59"/>
                    </a:lnTo>
                    <a:lnTo>
                      <a:pt x="40" y="54"/>
                    </a:lnTo>
                    <a:lnTo>
                      <a:pt x="55" y="50"/>
                    </a:lnTo>
                    <a:lnTo>
                      <a:pt x="57" y="48"/>
                    </a:lnTo>
                    <a:lnTo>
                      <a:pt x="55" y="53"/>
                    </a:lnTo>
                    <a:lnTo>
                      <a:pt x="61" y="51"/>
                    </a:lnTo>
                    <a:lnTo>
                      <a:pt x="66" y="53"/>
                    </a:lnTo>
                    <a:lnTo>
                      <a:pt x="55" y="57"/>
                    </a:lnTo>
                    <a:lnTo>
                      <a:pt x="55" y="60"/>
                    </a:lnTo>
                    <a:lnTo>
                      <a:pt x="40" y="65"/>
                    </a:lnTo>
                    <a:lnTo>
                      <a:pt x="46" y="65"/>
                    </a:lnTo>
                    <a:lnTo>
                      <a:pt x="40" y="69"/>
                    </a:lnTo>
                    <a:lnTo>
                      <a:pt x="21" y="74"/>
                    </a:lnTo>
                    <a:lnTo>
                      <a:pt x="5" y="75"/>
                    </a:lnTo>
                    <a:lnTo>
                      <a:pt x="29" y="73"/>
                    </a:lnTo>
                    <a:lnTo>
                      <a:pt x="44" y="69"/>
                    </a:lnTo>
                    <a:lnTo>
                      <a:pt x="52" y="67"/>
                    </a:lnTo>
                    <a:lnTo>
                      <a:pt x="52" y="71"/>
                    </a:lnTo>
                    <a:lnTo>
                      <a:pt x="52" y="73"/>
                    </a:lnTo>
                    <a:lnTo>
                      <a:pt x="44" y="78"/>
                    </a:lnTo>
                    <a:lnTo>
                      <a:pt x="35" y="83"/>
                    </a:lnTo>
                    <a:lnTo>
                      <a:pt x="40" y="83"/>
                    </a:lnTo>
                    <a:lnTo>
                      <a:pt x="33" y="85"/>
                    </a:lnTo>
                    <a:lnTo>
                      <a:pt x="5" y="92"/>
                    </a:lnTo>
                    <a:lnTo>
                      <a:pt x="24" y="88"/>
                    </a:lnTo>
                    <a:lnTo>
                      <a:pt x="38" y="85"/>
                    </a:lnTo>
                    <a:lnTo>
                      <a:pt x="38" y="89"/>
                    </a:lnTo>
                    <a:lnTo>
                      <a:pt x="29" y="91"/>
                    </a:lnTo>
                    <a:lnTo>
                      <a:pt x="38" y="89"/>
                    </a:lnTo>
                    <a:lnTo>
                      <a:pt x="38" y="92"/>
                    </a:lnTo>
                    <a:lnTo>
                      <a:pt x="33" y="95"/>
                    </a:lnTo>
                    <a:lnTo>
                      <a:pt x="8" y="99"/>
                    </a:lnTo>
                    <a:lnTo>
                      <a:pt x="29" y="95"/>
                    </a:lnTo>
                    <a:lnTo>
                      <a:pt x="29" y="97"/>
                    </a:lnTo>
                    <a:lnTo>
                      <a:pt x="33" y="98"/>
                    </a:lnTo>
                    <a:lnTo>
                      <a:pt x="8" y="108"/>
                    </a:lnTo>
                    <a:lnTo>
                      <a:pt x="27" y="100"/>
                    </a:lnTo>
                    <a:lnTo>
                      <a:pt x="33" y="99"/>
                    </a:lnTo>
                    <a:lnTo>
                      <a:pt x="35" y="103"/>
                    </a:lnTo>
                    <a:lnTo>
                      <a:pt x="29" y="105"/>
                    </a:lnTo>
                    <a:lnTo>
                      <a:pt x="35" y="103"/>
                    </a:lnTo>
                    <a:lnTo>
                      <a:pt x="29" y="112"/>
                    </a:lnTo>
                    <a:lnTo>
                      <a:pt x="5" y="122"/>
                    </a:lnTo>
                    <a:lnTo>
                      <a:pt x="29" y="112"/>
                    </a:lnTo>
                    <a:lnTo>
                      <a:pt x="27" y="116"/>
                    </a:lnTo>
                    <a:lnTo>
                      <a:pt x="35" y="112"/>
                    </a:lnTo>
                    <a:lnTo>
                      <a:pt x="35" y="116"/>
                    </a:lnTo>
                    <a:lnTo>
                      <a:pt x="38" y="135"/>
                    </a:lnTo>
                    <a:lnTo>
                      <a:pt x="63" y="160"/>
                    </a:lnTo>
                    <a:lnTo>
                      <a:pt x="38" y="135"/>
                    </a:lnTo>
                    <a:lnTo>
                      <a:pt x="38" y="124"/>
                    </a:lnTo>
                    <a:lnTo>
                      <a:pt x="40" y="117"/>
                    </a:lnTo>
                    <a:lnTo>
                      <a:pt x="44" y="112"/>
                    </a:lnTo>
                    <a:lnTo>
                      <a:pt x="49" y="103"/>
                    </a:lnTo>
                    <a:lnTo>
                      <a:pt x="55" y="106"/>
                    </a:lnTo>
                    <a:lnTo>
                      <a:pt x="91" y="160"/>
                    </a:lnTo>
                    <a:lnTo>
                      <a:pt x="57" y="106"/>
                    </a:lnTo>
                    <a:lnTo>
                      <a:pt x="57" y="100"/>
                    </a:lnTo>
                    <a:lnTo>
                      <a:pt x="63" y="103"/>
                    </a:lnTo>
                    <a:lnTo>
                      <a:pt x="70" y="155"/>
                    </a:lnTo>
                    <a:lnTo>
                      <a:pt x="66" y="111"/>
                    </a:lnTo>
                    <a:lnTo>
                      <a:pt x="63" y="103"/>
                    </a:lnTo>
                    <a:lnTo>
                      <a:pt x="61" y="99"/>
                    </a:lnTo>
                    <a:lnTo>
                      <a:pt x="63" y="92"/>
                    </a:lnTo>
                    <a:lnTo>
                      <a:pt x="66" y="98"/>
                    </a:lnTo>
                    <a:lnTo>
                      <a:pt x="74" y="109"/>
                    </a:lnTo>
                    <a:lnTo>
                      <a:pt x="83" y="116"/>
                    </a:lnTo>
                    <a:lnTo>
                      <a:pt x="105" y="126"/>
                    </a:lnTo>
                    <a:lnTo>
                      <a:pt x="153" y="144"/>
                    </a:lnTo>
                    <a:lnTo>
                      <a:pt x="91" y="117"/>
                    </a:lnTo>
                    <a:lnTo>
                      <a:pt x="80" y="111"/>
                    </a:lnTo>
                    <a:lnTo>
                      <a:pt x="74" y="106"/>
                    </a:lnTo>
                    <a:lnTo>
                      <a:pt x="70" y="100"/>
                    </a:lnTo>
                    <a:lnTo>
                      <a:pt x="72" y="85"/>
                    </a:lnTo>
                    <a:lnTo>
                      <a:pt x="74" y="89"/>
                    </a:lnTo>
                    <a:lnTo>
                      <a:pt x="74" y="81"/>
                    </a:lnTo>
                    <a:lnTo>
                      <a:pt x="74" y="78"/>
                    </a:lnTo>
                    <a:lnTo>
                      <a:pt x="80" y="85"/>
                    </a:lnTo>
                    <a:lnTo>
                      <a:pt x="133" y="137"/>
                    </a:lnTo>
                    <a:lnTo>
                      <a:pt x="89" y="95"/>
                    </a:lnTo>
                    <a:lnTo>
                      <a:pt x="83" y="91"/>
                    </a:lnTo>
                    <a:lnTo>
                      <a:pt x="80" y="85"/>
                    </a:lnTo>
                    <a:lnTo>
                      <a:pt x="80" y="70"/>
                    </a:lnTo>
                    <a:lnTo>
                      <a:pt x="83" y="71"/>
                    </a:lnTo>
                    <a:lnTo>
                      <a:pt x="86" y="62"/>
                    </a:lnTo>
                    <a:lnTo>
                      <a:pt x="94" y="65"/>
                    </a:lnTo>
                    <a:lnTo>
                      <a:pt x="135" y="123"/>
                    </a:lnTo>
                    <a:lnTo>
                      <a:pt x="113" y="95"/>
                    </a:lnTo>
                    <a:lnTo>
                      <a:pt x="105" y="83"/>
                    </a:lnTo>
                    <a:lnTo>
                      <a:pt x="94" y="71"/>
                    </a:lnTo>
                    <a:lnTo>
                      <a:pt x="94" y="65"/>
                    </a:lnTo>
                    <a:lnTo>
                      <a:pt x="91" y="53"/>
                    </a:lnTo>
                    <a:lnTo>
                      <a:pt x="97" y="54"/>
                    </a:lnTo>
                    <a:lnTo>
                      <a:pt x="119" y="112"/>
                    </a:lnTo>
                    <a:lnTo>
                      <a:pt x="94" y="50"/>
                    </a:lnTo>
                    <a:lnTo>
                      <a:pt x="94" y="45"/>
                    </a:lnTo>
                    <a:lnTo>
                      <a:pt x="97" y="48"/>
                    </a:lnTo>
                    <a:lnTo>
                      <a:pt x="97" y="36"/>
                    </a:lnTo>
                    <a:lnTo>
                      <a:pt x="102" y="40"/>
                    </a:lnTo>
                    <a:lnTo>
                      <a:pt x="102" y="33"/>
                    </a:lnTo>
                    <a:lnTo>
                      <a:pt x="111" y="37"/>
                    </a:lnTo>
                    <a:lnTo>
                      <a:pt x="122" y="51"/>
                    </a:lnTo>
                    <a:lnTo>
                      <a:pt x="135" y="60"/>
                    </a:lnTo>
                    <a:lnTo>
                      <a:pt x="161" y="74"/>
                    </a:lnTo>
                    <a:lnTo>
                      <a:pt x="175" y="86"/>
                    </a:lnTo>
                    <a:lnTo>
                      <a:pt x="135" y="60"/>
                    </a:lnTo>
                    <a:lnTo>
                      <a:pt x="124" y="53"/>
                    </a:lnTo>
                    <a:lnTo>
                      <a:pt x="113" y="43"/>
                    </a:lnTo>
                    <a:lnTo>
                      <a:pt x="111" y="36"/>
                    </a:lnTo>
                    <a:lnTo>
                      <a:pt x="105" y="24"/>
                    </a:lnTo>
                    <a:lnTo>
                      <a:pt x="108" y="25"/>
                    </a:lnTo>
                    <a:lnTo>
                      <a:pt x="113" y="24"/>
                    </a:lnTo>
                    <a:lnTo>
                      <a:pt x="111" y="18"/>
                    </a:lnTo>
                    <a:lnTo>
                      <a:pt x="116" y="24"/>
                    </a:lnTo>
                    <a:lnTo>
                      <a:pt x="122" y="29"/>
                    </a:lnTo>
                    <a:lnTo>
                      <a:pt x="135" y="35"/>
                    </a:lnTo>
                    <a:lnTo>
                      <a:pt x="156" y="40"/>
                    </a:lnTo>
                    <a:lnTo>
                      <a:pt x="195" y="54"/>
                    </a:lnTo>
                    <a:lnTo>
                      <a:pt x="130" y="33"/>
                    </a:lnTo>
                    <a:lnTo>
                      <a:pt x="122" y="27"/>
                    </a:lnTo>
                    <a:lnTo>
                      <a:pt x="119" y="25"/>
                    </a:lnTo>
                    <a:lnTo>
                      <a:pt x="119" y="10"/>
                    </a:lnTo>
                    <a:lnTo>
                      <a:pt x="124" y="15"/>
                    </a:lnTo>
                    <a:lnTo>
                      <a:pt x="133" y="22"/>
                    </a:lnTo>
                    <a:lnTo>
                      <a:pt x="150" y="33"/>
                    </a:lnTo>
                    <a:lnTo>
                      <a:pt x="172" y="45"/>
                    </a:lnTo>
                    <a:lnTo>
                      <a:pt x="178" y="50"/>
                    </a:lnTo>
                    <a:lnTo>
                      <a:pt x="130" y="22"/>
                    </a:lnTo>
                    <a:lnTo>
                      <a:pt x="124" y="12"/>
                    </a:lnTo>
                    <a:lnTo>
                      <a:pt x="127" y="5"/>
                    </a:lnTo>
                    <a:lnTo>
                      <a:pt x="114" y="1"/>
                    </a:lnTo>
                    <a:lnTo>
                      <a:pt x="110" y="2"/>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68" name="Google Shape;68;p1"/>
              <p:cNvSpPr/>
              <p:nvPr/>
            </p:nvSpPr>
            <p:spPr>
              <a:xfrm>
                <a:off x="921" y="3984"/>
                <a:ext cx="148" cy="160"/>
              </a:xfrm>
              <a:custGeom>
                <a:rect b="b" l="l" r="r" t="t"/>
                <a:pathLst>
                  <a:path extrusionOk="0" h="160" w="148">
                    <a:moveTo>
                      <a:pt x="34" y="159"/>
                    </a:moveTo>
                    <a:lnTo>
                      <a:pt x="5" y="91"/>
                    </a:lnTo>
                    <a:lnTo>
                      <a:pt x="2" y="88"/>
                    </a:lnTo>
                    <a:lnTo>
                      <a:pt x="0" y="82"/>
                    </a:lnTo>
                    <a:lnTo>
                      <a:pt x="0" y="76"/>
                    </a:lnTo>
                    <a:lnTo>
                      <a:pt x="0" y="71"/>
                    </a:lnTo>
                    <a:lnTo>
                      <a:pt x="0" y="64"/>
                    </a:lnTo>
                    <a:lnTo>
                      <a:pt x="4" y="54"/>
                    </a:lnTo>
                    <a:lnTo>
                      <a:pt x="20" y="17"/>
                    </a:lnTo>
                    <a:lnTo>
                      <a:pt x="24" y="14"/>
                    </a:lnTo>
                    <a:lnTo>
                      <a:pt x="31" y="8"/>
                    </a:lnTo>
                    <a:lnTo>
                      <a:pt x="39" y="3"/>
                    </a:lnTo>
                    <a:lnTo>
                      <a:pt x="51" y="0"/>
                    </a:lnTo>
                    <a:lnTo>
                      <a:pt x="61" y="0"/>
                    </a:lnTo>
                    <a:lnTo>
                      <a:pt x="69" y="2"/>
                    </a:lnTo>
                    <a:lnTo>
                      <a:pt x="79" y="5"/>
                    </a:lnTo>
                    <a:lnTo>
                      <a:pt x="92" y="11"/>
                    </a:lnTo>
                    <a:lnTo>
                      <a:pt x="106" y="19"/>
                    </a:lnTo>
                    <a:lnTo>
                      <a:pt x="114" y="24"/>
                    </a:lnTo>
                    <a:lnTo>
                      <a:pt x="120" y="31"/>
                    </a:lnTo>
                    <a:lnTo>
                      <a:pt x="123" y="35"/>
                    </a:lnTo>
                    <a:lnTo>
                      <a:pt x="136" y="55"/>
                    </a:lnTo>
                    <a:lnTo>
                      <a:pt x="136" y="57"/>
                    </a:lnTo>
                    <a:lnTo>
                      <a:pt x="139" y="65"/>
                    </a:lnTo>
                    <a:lnTo>
                      <a:pt x="141" y="71"/>
                    </a:lnTo>
                    <a:lnTo>
                      <a:pt x="147" y="101"/>
                    </a:lnTo>
                    <a:lnTo>
                      <a:pt x="138" y="83"/>
                    </a:lnTo>
                    <a:lnTo>
                      <a:pt x="131" y="70"/>
                    </a:lnTo>
                    <a:lnTo>
                      <a:pt x="123" y="57"/>
                    </a:lnTo>
                    <a:lnTo>
                      <a:pt x="113" y="43"/>
                    </a:lnTo>
                    <a:lnTo>
                      <a:pt x="78" y="12"/>
                    </a:lnTo>
                    <a:lnTo>
                      <a:pt x="69" y="8"/>
                    </a:lnTo>
                    <a:lnTo>
                      <a:pt x="61" y="6"/>
                    </a:lnTo>
                    <a:lnTo>
                      <a:pt x="54" y="6"/>
                    </a:lnTo>
                    <a:lnTo>
                      <a:pt x="48" y="10"/>
                    </a:lnTo>
                    <a:lnTo>
                      <a:pt x="38" y="21"/>
                    </a:lnTo>
                    <a:lnTo>
                      <a:pt x="28" y="57"/>
                    </a:lnTo>
                    <a:lnTo>
                      <a:pt x="18" y="82"/>
                    </a:lnTo>
                    <a:lnTo>
                      <a:pt x="17" y="88"/>
                    </a:lnTo>
                    <a:lnTo>
                      <a:pt x="18" y="94"/>
                    </a:lnTo>
                    <a:lnTo>
                      <a:pt x="19" y="100"/>
                    </a:lnTo>
                    <a:lnTo>
                      <a:pt x="27" y="112"/>
                    </a:lnTo>
                    <a:lnTo>
                      <a:pt x="22" y="101"/>
                    </a:lnTo>
                    <a:lnTo>
                      <a:pt x="32" y="125"/>
                    </a:lnTo>
                    <a:lnTo>
                      <a:pt x="38" y="137"/>
                    </a:lnTo>
                    <a:lnTo>
                      <a:pt x="39" y="147"/>
                    </a:lnTo>
                    <a:lnTo>
                      <a:pt x="35" y="156"/>
                    </a:lnTo>
                    <a:lnTo>
                      <a:pt x="34" y="159"/>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69" name="Google Shape;69;p1"/>
              <p:cNvSpPr/>
              <p:nvPr/>
            </p:nvSpPr>
            <p:spPr>
              <a:xfrm>
                <a:off x="844" y="3928"/>
                <a:ext cx="164" cy="152"/>
              </a:xfrm>
              <a:custGeom>
                <a:rect b="b" l="l" r="r" t="t"/>
                <a:pathLst>
                  <a:path extrusionOk="0" h="152" w="164">
                    <a:moveTo>
                      <a:pt x="160" y="23"/>
                    </a:moveTo>
                    <a:lnTo>
                      <a:pt x="149" y="13"/>
                    </a:lnTo>
                    <a:lnTo>
                      <a:pt x="143" y="9"/>
                    </a:lnTo>
                    <a:lnTo>
                      <a:pt x="131" y="6"/>
                    </a:lnTo>
                    <a:lnTo>
                      <a:pt x="120" y="3"/>
                    </a:lnTo>
                    <a:lnTo>
                      <a:pt x="105" y="0"/>
                    </a:lnTo>
                    <a:lnTo>
                      <a:pt x="92" y="0"/>
                    </a:lnTo>
                    <a:lnTo>
                      <a:pt x="80" y="1"/>
                    </a:lnTo>
                    <a:lnTo>
                      <a:pt x="66" y="2"/>
                    </a:lnTo>
                    <a:lnTo>
                      <a:pt x="51" y="5"/>
                    </a:lnTo>
                    <a:lnTo>
                      <a:pt x="42" y="10"/>
                    </a:lnTo>
                    <a:lnTo>
                      <a:pt x="32" y="19"/>
                    </a:lnTo>
                    <a:lnTo>
                      <a:pt x="22" y="25"/>
                    </a:lnTo>
                    <a:lnTo>
                      <a:pt x="15" y="32"/>
                    </a:lnTo>
                    <a:lnTo>
                      <a:pt x="5" y="41"/>
                    </a:lnTo>
                    <a:lnTo>
                      <a:pt x="0" y="58"/>
                    </a:lnTo>
                    <a:lnTo>
                      <a:pt x="2" y="72"/>
                    </a:lnTo>
                    <a:lnTo>
                      <a:pt x="9" y="92"/>
                    </a:lnTo>
                    <a:lnTo>
                      <a:pt x="22" y="109"/>
                    </a:lnTo>
                    <a:lnTo>
                      <a:pt x="51" y="151"/>
                    </a:lnTo>
                    <a:lnTo>
                      <a:pt x="40" y="107"/>
                    </a:lnTo>
                    <a:lnTo>
                      <a:pt x="34" y="91"/>
                    </a:lnTo>
                    <a:lnTo>
                      <a:pt x="30" y="78"/>
                    </a:lnTo>
                    <a:lnTo>
                      <a:pt x="28" y="63"/>
                    </a:lnTo>
                    <a:lnTo>
                      <a:pt x="32" y="48"/>
                    </a:lnTo>
                    <a:lnTo>
                      <a:pt x="36" y="35"/>
                    </a:lnTo>
                    <a:lnTo>
                      <a:pt x="44" y="20"/>
                    </a:lnTo>
                    <a:lnTo>
                      <a:pt x="56" y="13"/>
                    </a:lnTo>
                    <a:lnTo>
                      <a:pt x="71" y="10"/>
                    </a:lnTo>
                    <a:lnTo>
                      <a:pt x="111" y="9"/>
                    </a:lnTo>
                    <a:lnTo>
                      <a:pt x="136" y="14"/>
                    </a:lnTo>
                    <a:lnTo>
                      <a:pt x="163" y="25"/>
                    </a:lnTo>
                    <a:lnTo>
                      <a:pt x="160" y="23"/>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70" name="Google Shape;70;p1"/>
              <p:cNvSpPr/>
              <p:nvPr/>
            </p:nvSpPr>
            <p:spPr>
              <a:xfrm>
                <a:off x="961" y="3819"/>
                <a:ext cx="170" cy="148"/>
              </a:xfrm>
              <a:custGeom>
                <a:rect b="b" l="l" r="r" t="t"/>
                <a:pathLst>
                  <a:path extrusionOk="0" h="148" w="170">
                    <a:moveTo>
                      <a:pt x="49" y="147"/>
                    </a:moveTo>
                    <a:lnTo>
                      <a:pt x="37" y="121"/>
                    </a:lnTo>
                    <a:lnTo>
                      <a:pt x="32" y="111"/>
                    </a:lnTo>
                    <a:lnTo>
                      <a:pt x="20" y="97"/>
                    </a:lnTo>
                    <a:lnTo>
                      <a:pt x="8" y="85"/>
                    </a:lnTo>
                    <a:lnTo>
                      <a:pt x="1" y="77"/>
                    </a:lnTo>
                    <a:lnTo>
                      <a:pt x="0" y="69"/>
                    </a:lnTo>
                    <a:lnTo>
                      <a:pt x="2" y="58"/>
                    </a:lnTo>
                    <a:lnTo>
                      <a:pt x="5" y="48"/>
                    </a:lnTo>
                    <a:lnTo>
                      <a:pt x="24" y="20"/>
                    </a:lnTo>
                    <a:lnTo>
                      <a:pt x="32" y="13"/>
                    </a:lnTo>
                    <a:lnTo>
                      <a:pt x="48" y="6"/>
                    </a:lnTo>
                    <a:lnTo>
                      <a:pt x="61" y="1"/>
                    </a:lnTo>
                    <a:lnTo>
                      <a:pt x="78" y="0"/>
                    </a:lnTo>
                    <a:lnTo>
                      <a:pt x="92" y="2"/>
                    </a:lnTo>
                    <a:lnTo>
                      <a:pt x="109" y="6"/>
                    </a:lnTo>
                    <a:lnTo>
                      <a:pt x="126" y="15"/>
                    </a:lnTo>
                    <a:lnTo>
                      <a:pt x="132" y="21"/>
                    </a:lnTo>
                    <a:lnTo>
                      <a:pt x="143" y="29"/>
                    </a:lnTo>
                    <a:lnTo>
                      <a:pt x="152" y="37"/>
                    </a:lnTo>
                    <a:lnTo>
                      <a:pt x="167" y="76"/>
                    </a:lnTo>
                    <a:lnTo>
                      <a:pt x="169" y="83"/>
                    </a:lnTo>
                    <a:lnTo>
                      <a:pt x="166" y="96"/>
                    </a:lnTo>
                    <a:lnTo>
                      <a:pt x="156" y="132"/>
                    </a:lnTo>
                    <a:lnTo>
                      <a:pt x="157" y="96"/>
                    </a:lnTo>
                    <a:lnTo>
                      <a:pt x="152" y="81"/>
                    </a:lnTo>
                    <a:lnTo>
                      <a:pt x="148" y="72"/>
                    </a:lnTo>
                    <a:lnTo>
                      <a:pt x="142" y="58"/>
                    </a:lnTo>
                    <a:lnTo>
                      <a:pt x="134" y="46"/>
                    </a:lnTo>
                    <a:lnTo>
                      <a:pt x="124" y="34"/>
                    </a:lnTo>
                    <a:lnTo>
                      <a:pt x="112" y="22"/>
                    </a:lnTo>
                    <a:lnTo>
                      <a:pt x="102" y="12"/>
                    </a:lnTo>
                    <a:lnTo>
                      <a:pt x="92" y="6"/>
                    </a:lnTo>
                    <a:lnTo>
                      <a:pt x="80" y="4"/>
                    </a:lnTo>
                    <a:lnTo>
                      <a:pt x="68" y="6"/>
                    </a:lnTo>
                    <a:lnTo>
                      <a:pt x="59" y="11"/>
                    </a:lnTo>
                    <a:lnTo>
                      <a:pt x="54" y="21"/>
                    </a:lnTo>
                    <a:lnTo>
                      <a:pt x="54" y="28"/>
                    </a:lnTo>
                    <a:lnTo>
                      <a:pt x="50" y="42"/>
                    </a:lnTo>
                    <a:lnTo>
                      <a:pt x="45" y="50"/>
                    </a:lnTo>
                    <a:lnTo>
                      <a:pt x="34" y="63"/>
                    </a:lnTo>
                    <a:lnTo>
                      <a:pt x="32" y="69"/>
                    </a:lnTo>
                    <a:lnTo>
                      <a:pt x="30" y="77"/>
                    </a:lnTo>
                    <a:lnTo>
                      <a:pt x="30" y="86"/>
                    </a:lnTo>
                    <a:lnTo>
                      <a:pt x="50" y="119"/>
                    </a:lnTo>
                    <a:lnTo>
                      <a:pt x="49" y="147"/>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71" name="Google Shape;71;p1"/>
              <p:cNvSpPr/>
              <p:nvPr/>
            </p:nvSpPr>
            <p:spPr>
              <a:xfrm>
                <a:off x="1052" y="3670"/>
                <a:ext cx="225" cy="215"/>
              </a:xfrm>
              <a:custGeom>
                <a:rect b="b" l="l" r="r" t="t"/>
                <a:pathLst>
                  <a:path extrusionOk="0" h="215" w="225">
                    <a:moveTo>
                      <a:pt x="207" y="16"/>
                    </a:moveTo>
                    <a:lnTo>
                      <a:pt x="210" y="5"/>
                    </a:lnTo>
                    <a:lnTo>
                      <a:pt x="224" y="4"/>
                    </a:lnTo>
                    <a:lnTo>
                      <a:pt x="209" y="0"/>
                    </a:lnTo>
                    <a:lnTo>
                      <a:pt x="203" y="0"/>
                    </a:lnTo>
                    <a:lnTo>
                      <a:pt x="193" y="2"/>
                    </a:lnTo>
                    <a:lnTo>
                      <a:pt x="193" y="5"/>
                    </a:lnTo>
                    <a:lnTo>
                      <a:pt x="184" y="7"/>
                    </a:lnTo>
                    <a:lnTo>
                      <a:pt x="109" y="37"/>
                    </a:lnTo>
                    <a:lnTo>
                      <a:pt x="5" y="46"/>
                    </a:lnTo>
                    <a:lnTo>
                      <a:pt x="107" y="37"/>
                    </a:lnTo>
                    <a:lnTo>
                      <a:pt x="164" y="18"/>
                    </a:lnTo>
                    <a:lnTo>
                      <a:pt x="184" y="16"/>
                    </a:lnTo>
                    <a:lnTo>
                      <a:pt x="166" y="24"/>
                    </a:lnTo>
                    <a:lnTo>
                      <a:pt x="184" y="24"/>
                    </a:lnTo>
                    <a:lnTo>
                      <a:pt x="89" y="57"/>
                    </a:lnTo>
                    <a:lnTo>
                      <a:pt x="153" y="37"/>
                    </a:lnTo>
                    <a:lnTo>
                      <a:pt x="185" y="31"/>
                    </a:lnTo>
                    <a:lnTo>
                      <a:pt x="184" y="35"/>
                    </a:lnTo>
                    <a:lnTo>
                      <a:pt x="172" y="42"/>
                    </a:lnTo>
                    <a:lnTo>
                      <a:pt x="164" y="48"/>
                    </a:lnTo>
                    <a:lnTo>
                      <a:pt x="142" y="60"/>
                    </a:lnTo>
                    <a:lnTo>
                      <a:pt x="101" y="83"/>
                    </a:lnTo>
                    <a:lnTo>
                      <a:pt x="49" y="109"/>
                    </a:lnTo>
                    <a:lnTo>
                      <a:pt x="7" y="127"/>
                    </a:lnTo>
                    <a:lnTo>
                      <a:pt x="52" y="105"/>
                    </a:lnTo>
                    <a:lnTo>
                      <a:pt x="79" y="92"/>
                    </a:lnTo>
                    <a:lnTo>
                      <a:pt x="113" y="75"/>
                    </a:lnTo>
                    <a:lnTo>
                      <a:pt x="131" y="64"/>
                    </a:lnTo>
                    <a:lnTo>
                      <a:pt x="161" y="51"/>
                    </a:lnTo>
                    <a:lnTo>
                      <a:pt x="172" y="46"/>
                    </a:lnTo>
                    <a:lnTo>
                      <a:pt x="184" y="40"/>
                    </a:lnTo>
                    <a:lnTo>
                      <a:pt x="177" y="40"/>
                    </a:lnTo>
                    <a:lnTo>
                      <a:pt x="188" y="44"/>
                    </a:lnTo>
                    <a:lnTo>
                      <a:pt x="177" y="48"/>
                    </a:lnTo>
                    <a:lnTo>
                      <a:pt x="161" y="59"/>
                    </a:lnTo>
                    <a:lnTo>
                      <a:pt x="144" y="70"/>
                    </a:lnTo>
                    <a:lnTo>
                      <a:pt x="124" y="79"/>
                    </a:lnTo>
                    <a:lnTo>
                      <a:pt x="158" y="60"/>
                    </a:lnTo>
                    <a:lnTo>
                      <a:pt x="172" y="51"/>
                    </a:lnTo>
                    <a:lnTo>
                      <a:pt x="184" y="44"/>
                    </a:lnTo>
                    <a:lnTo>
                      <a:pt x="188" y="44"/>
                    </a:lnTo>
                    <a:lnTo>
                      <a:pt x="180" y="54"/>
                    </a:lnTo>
                    <a:lnTo>
                      <a:pt x="190" y="52"/>
                    </a:lnTo>
                    <a:lnTo>
                      <a:pt x="184" y="59"/>
                    </a:lnTo>
                    <a:lnTo>
                      <a:pt x="172" y="66"/>
                    </a:lnTo>
                    <a:lnTo>
                      <a:pt x="150" y="77"/>
                    </a:lnTo>
                    <a:lnTo>
                      <a:pt x="124" y="85"/>
                    </a:lnTo>
                    <a:lnTo>
                      <a:pt x="101" y="94"/>
                    </a:lnTo>
                    <a:lnTo>
                      <a:pt x="82" y="102"/>
                    </a:lnTo>
                    <a:lnTo>
                      <a:pt x="93" y="97"/>
                    </a:lnTo>
                    <a:lnTo>
                      <a:pt x="131" y="84"/>
                    </a:lnTo>
                    <a:lnTo>
                      <a:pt x="172" y="68"/>
                    </a:lnTo>
                    <a:lnTo>
                      <a:pt x="180" y="64"/>
                    </a:lnTo>
                    <a:lnTo>
                      <a:pt x="188" y="59"/>
                    </a:lnTo>
                    <a:lnTo>
                      <a:pt x="178" y="71"/>
                    </a:lnTo>
                    <a:lnTo>
                      <a:pt x="194" y="66"/>
                    </a:lnTo>
                    <a:lnTo>
                      <a:pt x="180" y="83"/>
                    </a:lnTo>
                    <a:lnTo>
                      <a:pt x="177" y="86"/>
                    </a:lnTo>
                    <a:lnTo>
                      <a:pt x="172" y="89"/>
                    </a:lnTo>
                    <a:lnTo>
                      <a:pt x="153" y="97"/>
                    </a:lnTo>
                    <a:lnTo>
                      <a:pt x="132" y="105"/>
                    </a:lnTo>
                    <a:lnTo>
                      <a:pt x="92" y="120"/>
                    </a:lnTo>
                    <a:lnTo>
                      <a:pt x="56" y="133"/>
                    </a:lnTo>
                    <a:lnTo>
                      <a:pt x="0" y="151"/>
                    </a:lnTo>
                    <a:lnTo>
                      <a:pt x="67" y="127"/>
                    </a:lnTo>
                    <a:lnTo>
                      <a:pt x="135" y="103"/>
                    </a:lnTo>
                    <a:lnTo>
                      <a:pt x="161" y="94"/>
                    </a:lnTo>
                    <a:lnTo>
                      <a:pt x="177" y="83"/>
                    </a:lnTo>
                    <a:lnTo>
                      <a:pt x="191" y="80"/>
                    </a:lnTo>
                    <a:lnTo>
                      <a:pt x="193" y="80"/>
                    </a:lnTo>
                    <a:lnTo>
                      <a:pt x="115" y="122"/>
                    </a:lnTo>
                    <a:lnTo>
                      <a:pt x="176" y="93"/>
                    </a:lnTo>
                    <a:lnTo>
                      <a:pt x="190" y="92"/>
                    </a:lnTo>
                    <a:lnTo>
                      <a:pt x="173" y="108"/>
                    </a:lnTo>
                    <a:lnTo>
                      <a:pt x="188" y="105"/>
                    </a:lnTo>
                    <a:lnTo>
                      <a:pt x="165" y="121"/>
                    </a:lnTo>
                    <a:lnTo>
                      <a:pt x="150" y="133"/>
                    </a:lnTo>
                    <a:lnTo>
                      <a:pt x="124" y="142"/>
                    </a:lnTo>
                    <a:lnTo>
                      <a:pt x="86" y="154"/>
                    </a:lnTo>
                    <a:lnTo>
                      <a:pt x="52" y="165"/>
                    </a:lnTo>
                    <a:lnTo>
                      <a:pt x="26" y="172"/>
                    </a:lnTo>
                    <a:lnTo>
                      <a:pt x="7" y="176"/>
                    </a:lnTo>
                    <a:lnTo>
                      <a:pt x="117" y="146"/>
                    </a:lnTo>
                    <a:lnTo>
                      <a:pt x="142" y="138"/>
                    </a:lnTo>
                    <a:lnTo>
                      <a:pt x="153" y="131"/>
                    </a:lnTo>
                    <a:lnTo>
                      <a:pt x="171" y="120"/>
                    </a:lnTo>
                    <a:lnTo>
                      <a:pt x="188" y="109"/>
                    </a:lnTo>
                    <a:lnTo>
                      <a:pt x="170" y="124"/>
                    </a:lnTo>
                    <a:lnTo>
                      <a:pt x="184" y="119"/>
                    </a:lnTo>
                    <a:lnTo>
                      <a:pt x="169" y="132"/>
                    </a:lnTo>
                    <a:lnTo>
                      <a:pt x="182" y="129"/>
                    </a:lnTo>
                    <a:lnTo>
                      <a:pt x="167" y="143"/>
                    </a:lnTo>
                    <a:lnTo>
                      <a:pt x="184" y="138"/>
                    </a:lnTo>
                    <a:lnTo>
                      <a:pt x="169" y="146"/>
                    </a:lnTo>
                    <a:lnTo>
                      <a:pt x="150" y="157"/>
                    </a:lnTo>
                    <a:lnTo>
                      <a:pt x="135" y="160"/>
                    </a:lnTo>
                    <a:lnTo>
                      <a:pt x="88" y="174"/>
                    </a:lnTo>
                    <a:lnTo>
                      <a:pt x="45" y="181"/>
                    </a:lnTo>
                    <a:lnTo>
                      <a:pt x="92" y="173"/>
                    </a:lnTo>
                    <a:lnTo>
                      <a:pt x="131" y="161"/>
                    </a:lnTo>
                    <a:lnTo>
                      <a:pt x="169" y="150"/>
                    </a:lnTo>
                    <a:lnTo>
                      <a:pt x="180" y="144"/>
                    </a:lnTo>
                    <a:lnTo>
                      <a:pt x="165" y="156"/>
                    </a:lnTo>
                    <a:lnTo>
                      <a:pt x="177" y="154"/>
                    </a:lnTo>
                    <a:lnTo>
                      <a:pt x="169" y="159"/>
                    </a:lnTo>
                    <a:lnTo>
                      <a:pt x="166" y="167"/>
                    </a:lnTo>
                    <a:lnTo>
                      <a:pt x="172" y="165"/>
                    </a:lnTo>
                    <a:lnTo>
                      <a:pt x="163" y="171"/>
                    </a:lnTo>
                    <a:lnTo>
                      <a:pt x="135" y="181"/>
                    </a:lnTo>
                    <a:lnTo>
                      <a:pt x="117" y="183"/>
                    </a:lnTo>
                    <a:lnTo>
                      <a:pt x="93" y="185"/>
                    </a:lnTo>
                    <a:lnTo>
                      <a:pt x="139" y="180"/>
                    </a:lnTo>
                    <a:lnTo>
                      <a:pt x="169" y="170"/>
                    </a:lnTo>
                    <a:lnTo>
                      <a:pt x="177" y="163"/>
                    </a:lnTo>
                    <a:lnTo>
                      <a:pt x="165" y="178"/>
                    </a:lnTo>
                    <a:lnTo>
                      <a:pt x="177" y="175"/>
                    </a:lnTo>
                    <a:lnTo>
                      <a:pt x="170" y="184"/>
                    </a:lnTo>
                    <a:lnTo>
                      <a:pt x="158" y="195"/>
                    </a:lnTo>
                    <a:lnTo>
                      <a:pt x="82" y="214"/>
                    </a:lnTo>
                    <a:lnTo>
                      <a:pt x="158" y="197"/>
                    </a:lnTo>
                    <a:lnTo>
                      <a:pt x="166" y="191"/>
                    </a:lnTo>
                    <a:lnTo>
                      <a:pt x="170" y="187"/>
                    </a:lnTo>
                    <a:lnTo>
                      <a:pt x="183" y="182"/>
                    </a:lnTo>
                    <a:lnTo>
                      <a:pt x="191" y="191"/>
                    </a:lnTo>
                    <a:lnTo>
                      <a:pt x="194" y="175"/>
                    </a:lnTo>
                    <a:lnTo>
                      <a:pt x="207" y="16"/>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72" name="Google Shape;72;p1"/>
              <p:cNvSpPr/>
              <p:nvPr/>
            </p:nvSpPr>
            <p:spPr>
              <a:xfrm>
                <a:off x="1243" y="3670"/>
                <a:ext cx="217" cy="217"/>
              </a:xfrm>
              <a:custGeom>
                <a:rect b="b" l="l" r="r" t="t"/>
                <a:pathLst>
                  <a:path extrusionOk="0" h="217" w="217">
                    <a:moveTo>
                      <a:pt x="0" y="188"/>
                    </a:moveTo>
                    <a:lnTo>
                      <a:pt x="1" y="178"/>
                    </a:lnTo>
                    <a:lnTo>
                      <a:pt x="13" y="183"/>
                    </a:lnTo>
                    <a:lnTo>
                      <a:pt x="8" y="171"/>
                    </a:lnTo>
                    <a:lnTo>
                      <a:pt x="20" y="172"/>
                    </a:lnTo>
                    <a:lnTo>
                      <a:pt x="62" y="216"/>
                    </a:lnTo>
                    <a:lnTo>
                      <a:pt x="24" y="178"/>
                    </a:lnTo>
                    <a:lnTo>
                      <a:pt x="19" y="172"/>
                    </a:lnTo>
                    <a:lnTo>
                      <a:pt x="16" y="166"/>
                    </a:lnTo>
                    <a:lnTo>
                      <a:pt x="24" y="167"/>
                    </a:lnTo>
                    <a:lnTo>
                      <a:pt x="48" y="179"/>
                    </a:lnTo>
                    <a:lnTo>
                      <a:pt x="76" y="199"/>
                    </a:lnTo>
                    <a:lnTo>
                      <a:pt x="35" y="172"/>
                    </a:lnTo>
                    <a:lnTo>
                      <a:pt x="21" y="165"/>
                    </a:lnTo>
                    <a:lnTo>
                      <a:pt x="20" y="155"/>
                    </a:lnTo>
                    <a:lnTo>
                      <a:pt x="29" y="158"/>
                    </a:lnTo>
                    <a:lnTo>
                      <a:pt x="27" y="147"/>
                    </a:lnTo>
                    <a:lnTo>
                      <a:pt x="35" y="150"/>
                    </a:lnTo>
                    <a:lnTo>
                      <a:pt x="72" y="189"/>
                    </a:lnTo>
                    <a:lnTo>
                      <a:pt x="32" y="144"/>
                    </a:lnTo>
                    <a:lnTo>
                      <a:pt x="27" y="137"/>
                    </a:lnTo>
                    <a:lnTo>
                      <a:pt x="39" y="142"/>
                    </a:lnTo>
                    <a:lnTo>
                      <a:pt x="69" y="164"/>
                    </a:lnTo>
                    <a:lnTo>
                      <a:pt x="35" y="141"/>
                    </a:lnTo>
                    <a:lnTo>
                      <a:pt x="24" y="129"/>
                    </a:lnTo>
                    <a:lnTo>
                      <a:pt x="35" y="133"/>
                    </a:lnTo>
                    <a:lnTo>
                      <a:pt x="27" y="126"/>
                    </a:lnTo>
                    <a:lnTo>
                      <a:pt x="39" y="128"/>
                    </a:lnTo>
                    <a:lnTo>
                      <a:pt x="49" y="141"/>
                    </a:lnTo>
                    <a:lnTo>
                      <a:pt x="102" y="166"/>
                    </a:lnTo>
                    <a:lnTo>
                      <a:pt x="46" y="137"/>
                    </a:lnTo>
                    <a:lnTo>
                      <a:pt x="35" y="126"/>
                    </a:lnTo>
                    <a:lnTo>
                      <a:pt x="32" y="120"/>
                    </a:lnTo>
                    <a:lnTo>
                      <a:pt x="42" y="126"/>
                    </a:lnTo>
                    <a:lnTo>
                      <a:pt x="35" y="113"/>
                    </a:lnTo>
                    <a:lnTo>
                      <a:pt x="42" y="114"/>
                    </a:lnTo>
                    <a:lnTo>
                      <a:pt x="48" y="121"/>
                    </a:lnTo>
                    <a:lnTo>
                      <a:pt x="123" y="141"/>
                    </a:lnTo>
                    <a:lnTo>
                      <a:pt x="83" y="129"/>
                    </a:lnTo>
                    <a:lnTo>
                      <a:pt x="59" y="123"/>
                    </a:lnTo>
                    <a:lnTo>
                      <a:pt x="53" y="120"/>
                    </a:lnTo>
                    <a:lnTo>
                      <a:pt x="37" y="107"/>
                    </a:lnTo>
                    <a:lnTo>
                      <a:pt x="42" y="109"/>
                    </a:lnTo>
                    <a:lnTo>
                      <a:pt x="39" y="101"/>
                    </a:lnTo>
                    <a:lnTo>
                      <a:pt x="37" y="103"/>
                    </a:lnTo>
                    <a:lnTo>
                      <a:pt x="53" y="106"/>
                    </a:lnTo>
                    <a:lnTo>
                      <a:pt x="42" y="98"/>
                    </a:lnTo>
                    <a:lnTo>
                      <a:pt x="54" y="100"/>
                    </a:lnTo>
                    <a:lnTo>
                      <a:pt x="82" y="103"/>
                    </a:lnTo>
                    <a:lnTo>
                      <a:pt x="113" y="112"/>
                    </a:lnTo>
                    <a:lnTo>
                      <a:pt x="189" y="139"/>
                    </a:lnTo>
                    <a:lnTo>
                      <a:pt x="91" y="105"/>
                    </a:lnTo>
                    <a:lnTo>
                      <a:pt x="54" y="98"/>
                    </a:lnTo>
                    <a:lnTo>
                      <a:pt x="45" y="90"/>
                    </a:lnTo>
                    <a:lnTo>
                      <a:pt x="59" y="94"/>
                    </a:lnTo>
                    <a:lnTo>
                      <a:pt x="42" y="81"/>
                    </a:lnTo>
                    <a:lnTo>
                      <a:pt x="54" y="82"/>
                    </a:lnTo>
                    <a:lnTo>
                      <a:pt x="46" y="75"/>
                    </a:lnTo>
                    <a:lnTo>
                      <a:pt x="48" y="73"/>
                    </a:lnTo>
                    <a:lnTo>
                      <a:pt x="62" y="79"/>
                    </a:lnTo>
                    <a:lnTo>
                      <a:pt x="48" y="69"/>
                    </a:lnTo>
                    <a:lnTo>
                      <a:pt x="59" y="69"/>
                    </a:lnTo>
                    <a:lnTo>
                      <a:pt x="46" y="62"/>
                    </a:lnTo>
                    <a:lnTo>
                      <a:pt x="54" y="62"/>
                    </a:lnTo>
                    <a:lnTo>
                      <a:pt x="46" y="58"/>
                    </a:lnTo>
                    <a:lnTo>
                      <a:pt x="58" y="58"/>
                    </a:lnTo>
                    <a:lnTo>
                      <a:pt x="81" y="67"/>
                    </a:lnTo>
                    <a:lnTo>
                      <a:pt x="120" y="76"/>
                    </a:lnTo>
                    <a:lnTo>
                      <a:pt x="159" y="84"/>
                    </a:lnTo>
                    <a:lnTo>
                      <a:pt x="193" y="90"/>
                    </a:lnTo>
                    <a:lnTo>
                      <a:pt x="110" y="73"/>
                    </a:lnTo>
                    <a:lnTo>
                      <a:pt x="91" y="68"/>
                    </a:lnTo>
                    <a:lnTo>
                      <a:pt x="62" y="61"/>
                    </a:lnTo>
                    <a:lnTo>
                      <a:pt x="58" y="58"/>
                    </a:lnTo>
                    <a:lnTo>
                      <a:pt x="50" y="51"/>
                    </a:lnTo>
                    <a:lnTo>
                      <a:pt x="62" y="53"/>
                    </a:lnTo>
                    <a:lnTo>
                      <a:pt x="48" y="41"/>
                    </a:lnTo>
                    <a:lnTo>
                      <a:pt x="56" y="41"/>
                    </a:lnTo>
                    <a:lnTo>
                      <a:pt x="46" y="32"/>
                    </a:lnTo>
                    <a:lnTo>
                      <a:pt x="58" y="32"/>
                    </a:lnTo>
                    <a:lnTo>
                      <a:pt x="65" y="37"/>
                    </a:lnTo>
                    <a:lnTo>
                      <a:pt x="91" y="43"/>
                    </a:lnTo>
                    <a:lnTo>
                      <a:pt x="167" y="57"/>
                    </a:lnTo>
                    <a:lnTo>
                      <a:pt x="84" y="40"/>
                    </a:lnTo>
                    <a:lnTo>
                      <a:pt x="65" y="36"/>
                    </a:lnTo>
                    <a:lnTo>
                      <a:pt x="62" y="32"/>
                    </a:lnTo>
                    <a:lnTo>
                      <a:pt x="50" y="27"/>
                    </a:lnTo>
                    <a:lnTo>
                      <a:pt x="58" y="29"/>
                    </a:lnTo>
                    <a:lnTo>
                      <a:pt x="39" y="21"/>
                    </a:lnTo>
                    <a:lnTo>
                      <a:pt x="46" y="23"/>
                    </a:lnTo>
                    <a:lnTo>
                      <a:pt x="64" y="23"/>
                    </a:lnTo>
                    <a:lnTo>
                      <a:pt x="113" y="33"/>
                    </a:lnTo>
                    <a:lnTo>
                      <a:pt x="62" y="23"/>
                    </a:lnTo>
                    <a:lnTo>
                      <a:pt x="46" y="16"/>
                    </a:lnTo>
                    <a:lnTo>
                      <a:pt x="62" y="16"/>
                    </a:lnTo>
                    <a:lnTo>
                      <a:pt x="125" y="16"/>
                    </a:lnTo>
                    <a:lnTo>
                      <a:pt x="216" y="8"/>
                    </a:lnTo>
                    <a:lnTo>
                      <a:pt x="159" y="13"/>
                    </a:lnTo>
                    <a:lnTo>
                      <a:pt x="81" y="17"/>
                    </a:lnTo>
                    <a:lnTo>
                      <a:pt x="58" y="16"/>
                    </a:lnTo>
                    <a:lnTo>
                      <a:pt x="50" y="12"/>
                    </a:lnTo>
                    <a:lnTo>
                      <a:pt x="42" y="6"/>
                    </a:lnTo>
                    <a:lnTo>
                      <a:pt x="25" y="0"/>
                    </a:lnTo>
                    <a:lnTo>
                      <a:pt x="20" y="2"/>
                    </a:lnTo>
                    <a:lnTo>
                      <a:pt x="16" y="0"/>
                    </a:lnTo>
                    <a:lnTo>
                      <a:pt x="0" y="188"/>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73" name="Google Shape;73;p1"/>
              <p:cNvSpPr/>
              <p:nvPr/>
            </p:nvSpPr>
            <p:spPr>
              <a:xfrm>
                <a:off x="1245" y="3887"/>
                <a:ext cx="58" cy="164"/>
              </a:xfrm>
              <a:custGeom>
                <a:rect b="b" l="l" r="r" t="t"/>
                <a:pathLst>
                  <a:path extrusionOk="0" h="164" w="58">
                    <a:moveTo>
                      <a:pt x="11" y="0"/>
                    </a:moveTo>
                    <a:lnTo>
                      <a:pt x="22" y="12"/>
                    </a:lnTo>
                    <a:lnTo>
                      <a:pt x="34" y="32"/>
                    </a:lnTo>
                    <a:lnTo>
                      <a:pt x="46" y="59"/>
                    </a:lnTo>
                    <a:lnTo>
                      <a:pt x="57" y="94"/>
                    </a:lnTo>
                    <a:lnTo>
                      <a:pt x="57" y="130"/>
                    </a:lnTo>
                    <a:lnTo>
                      <a:pt x="51" y="163"/>
                    </a:lnTo>
                    <a:lnTo>
                      <a:pt x="46" y="163"/>
                    </a:lnTo>
                    <a:lnTo>
                      <a:pt x="51" y="130"/>
                    </a:lnTo>
                    <a:lnTo>
                      <a:pt x="51" y="103"/>
                    </a:lnTo>
                    <a:lnTo>
                      <a:pt x="39" y="73"/>
                    </a:lnTo>
                    <a:lnTo>
                      <a:pt x="22" y="44"/>
                    </a:lnTo>
                    <a:lnTo>
                      <a:pt x="0" y="7"/>
                    </a:lnTo>
                    <a:lnTo>
                      <a:pt x="11"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74" name="Google Shape;74;p1"/>
              <p:cNvSpPr/>
              <p:nvPr/>
            </p:nvSpPr>
            <p:spPr>
              <a:xfrm>
                <a:off x="287" y="3721"/>
                <a:ext cx="156" cy="308"/>
              </a:xfrm>
              <a:custGeom>
                <a:rect b="b" l="l" r="r" t="t"/>
                <a:pathLst>
                  <a:path extrusionOk="0" h="308" w="156">
                    <a:moveTo>
                      <a:pt x="152" y="47"/>
                    </a:moveTo>
                    <a:lnTo>
                      <a:pt x="141" y="27"/>
                    </a:lnTo>
                    <a:lnTo>
                      <a:pt x="136" y="19"/>
                    </a:lnTo>
                    <a:lnTo>
                      <a:pt x="125" y="13"/>
                    </a:lnTo>
                    <a:lnTo>
                      <a:pt x="114" y="7"/>
                    </a:lnTo>
                    <a:lnTo>
                      <a:pt x="100" y="1"/>
                    </a:lnTo>
                    <a:lnTo>
                      <a:pt x="87" y="0"/>
                    </a:lnTo>
                    <a:lnTo>
                      <a:pt x="76" y="2"/>
                    </a:lnTo>
                    <a:lnTo>
                      <a:pt x="63" y="5"/>
                    </a:lnTo>
                    <a:lnTo>
                      <a:pt x="48" y="11"/>
                    </a:lnTo>
                    <a:lnTo>
                      <a:pt x="40" y="23"/>
                    </a:lnTo>
                    <a:lnTo>
                      <a:pt x="30" y="39"/>
                    </a:lnTo>
                    <a:lnTo>
                      <a:pt x="21" y="51"/>
                    </a:lnTo>
                    <a:lnTo>
                      <a:pt x="14" y="65"/>
                    </a:lnTo>
                    <a:lnTo>
                      <a:pt x="5" y="82"/>
                    </a:lnTo>
                    <a:lnTo>
                      <a:pt x="0" y="119"/>
                    </a:lnTo>
                    <a:lnTo>
                      <a:pt x="2" y="147"/>
                    </a:lnTo>
                    <a:lnTo>
                      <a:pt x="9" y="188"/>
                    </a:lnTo>
                    <a:lnTo>
                      <a:pt x="21" y="223"/>
                    </a:lnTo>
                    <a:lnTo>
                      <a:pt x="48" y="307"/>
                    </a:lnTo>
                    <a:lnTo>
                      <a:pt x="38" y="217"/>
                    </a:lnTo>
                    <a:lnTo>
                      <a:pt x="32" y="186"/>
                    </a:lnTo>
                    <a:lnTo>
                      <a:pt x="29" y="159"/>
                    </a:lnTo>
                    <a:lnTo>
                      <a:pt x="27" y="130"/>
                    </a:lnTo>
                    <a:lnTo>
                      <a:pt x="30" y="97"/>
                    </a:lnTo>
                    <a:lnTo>
                      <a:pt x="35" y="73"/>
                    </a:lnTo>
                    <a:lnTo>
                      <a:pt x="41" y="42"/>
                    </a:lnTo>
                    <a:lnTo>
                      <a:pt x="53" y="27"/>
                    </a:lnTo>
                    <a:lnTo>
                      <a:pt x="67" y="21"/>
                    </a:lnTo>
                    <a:lnTo>
                      <a:pt x="106" y="19"/>
                    </a:lnTo>
                    <a:lnTo>
                      <a:pt x="129" y="29"/>
                    </a:lnTo>
                    <a:lnTo>
                      <a:pt x="155" y="51"/>
                    </a:lnTo>
                    <a:lnTo>
                      <a:pt x="152" y="47"/>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75" name="Google Shape;75;p1"/>
              <p:cNvSpPr/>
              <p:nvPr/>
            </p:nvSpPr>
            <p:spPr>
              <a:xfrm>
                <a:off x="400" y="3502"/>
                <a:ext cx="160" cy="302"/>
              </a:xfrm>
              <a:custGeom>
                <a:rect b="b" l="l" r="r" t="t"/>
                <a:pathLst>
                  <a:path extrusionOk="0" h="302" w="160">
                    <a:moveTo>
                      <a:pt x="46" y="301"/>
                    </a:moveTo>
                    <a:lnTo>
                      <a:pt x="35" y="249"/>
                    </a:lnTo>
                    <a:lnTo>
                      <a:pt x="30" y="227"/>
                    </a:lnTo>
                    <a:lnTo>
                      <a:pt x="19" y="199"/>
                    </a:lnTo>
                    <a:lnTo>
                      <a:pt x="8" y="174"/>
                    </a:lnTo>
                    <a:lnTo>
                      <a:pt x="1" y="158"/>
                    </a:lnTo>
                    <a:lnTo>
                      <a:pt x="0" y="143"/>
                    </a:lnTo>
                    <a:lnTo>
                      <a:pt x="2" y="120"/>
                    </a:lnTo>
                    <a:lnTo>
                      <a:pt x="5" y="98"/>
                    </a:lnTo>
                    <a:lnTo>
                      <a:pt x="21" y="41"/>
                    </a:lnTo>
                    <a:lnTo>
                      <a:pt x="30" y="27"/>
                    </a:lnTo>
                    <a:lnTo>
                      <a:pt x="45" y="12"/>
                    </a:lnTo>
                    <a:lnTo>
                      <a:pt x="57" y="3"/>
                    </a:lnTo>
                    <a:lnTo>
                      <a:pt x="74" y="0"/>
                    </a:lnTo>
                    <a:lnTo>
                      <a:pt x="86" y="6"/>
                    </a:lnTo>
                    <a:lnTo>
                      <a:pt x="103" y="12"/>
                    </a:lnTo>
                    <a:lnTo>
                      <a:pt x="119" y="30"/>
                    </a:lnTo>
                    <a:lnTo>
                      <a:pt x="125" y="43"/>
                    </a:lnTo>
                    <a:lnTo>
                      <a:pt x="135" y="61"/>
                    </a:lnTo>
                    <a:lnTo>
                      <a:pt x="143" y="76"/>
                    </a:lnTo>
                    <a:lnTo>
                      <a:pt x="157" y="155"/>
                    </a:lnTo>
                    <a:lnTo>
                      <a:pt x="159" y="170"/>
                    </a:lnTo>
                    <a:lnTo>
                      <a:pt x="156" y="197"/>
                    </a:lnTo>
                    <a:lnTo>
                      <a:pt x="147" y="270"/>
                    </a:lnTo>
                    <a:lnTo>
                      <a:pt x="148" y="198"/>
                    </a:lnTo>
                    <a:lnTo>
                      <a:pt x="143" y="166"/>
                    </a:lnTo>
                    <a:lnTo>
                      <a:pt x="139" y="147"/>
                    </a:lnTo>
                    <a:lnTo>
                      <a:pt x="133" y="120"/>
                    </a:lnTo>
                    <a:lnTo>
                      <a:pt x="126" y="94"/>
                    </a:lnTo>
                    <a:lnTo>
                      <a:pt x="117" y="69"/>
                    </a:lnTo>
                    <a:lnTo>
                      <a:pt x="106" y="46"/>
                    </a:lnTo>
                    <a:lnTo>
                      <a:pt x="96" y="24"/>
                    </a:lnTo>
                    <a:lnTo>
                      <a:pt x="86" y="12"/>
                    </a:lnTo>
                    <a:lnTo>
                      <a:pt x="75" y="8"/>
                    </a:lnTo>
                    <a:lnTo>
                      <a:pt x="64" y="12"/>
                    </a:lnTo>
                    <a:lnTo>
                      <a:pt x="56" y="24"/>
                    </a:lnTo>
                    <a:lnTo>
                      <a:pt x="51" y="43"/>
                    </a:lnTo>
                    <a:lnTo>
                      <a:pt x="51" y="57"/>
                    </a:lnTo>
                    <a:lnTo>
                      <a:pt x="47" y="85"/>
                    </a:lnTo>
                    <a:lnTo>
                      <a:pt x="43" y="102"/>
                    </a:lnTo>
                    <a:lnTo>
                      <a:pt x="32" y="129"/>
                    </a:lnTo>
                    <a:lnTo>
                      <a:pt x="30" y="143"/>
                    </a:lnTo>
                    <a:lnTo>
                      <a:pt x="28" y="157"/>
                    </a:lnTo>
                    <a:lnTo>
                      <a:pt x="28" y="177"/>
                    </a:lnTo>
                    <a:lnTo>
                      <a:pt x="47" y="244"/>
                    </a:lnTo>
                    <a:lnTo>
                      <a:pt x="46" y="301"/>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nvGrpSpPr>
              <p:cNvPr id="76" name="Google Shape;76;p1"/>
              <p:cNvGrpSpPr/>
              <p:nvPr/>
            </p:nvGrpSpPr>
            <p:grpSpPr>
              <a:xfrm>
                <a:off x="487" y="3200"/>
                <a:ext cx="385" cy="440"/>
                <a:chOff x="487" y="3200"/>
                <a:chExt cx="385" cy="440"/>
              </a:xfrm>
            </p:grpSpPr>
            <p:sp>
              <p:nvSpPr>
                <p:cNvPr id="77" name="Google Shape;77;p1"/>
                <p:cNvSpPr/>
                <p:nvPr/>
              </p:nvSpPr>
              <p:spPr>
                <a:xfrm>
                  <a:off x="487" y="3200"/>
                  <a:ext cx="212" cy="438"/>
                </a:xfrm>
                <a:custGeom>
                  <a:rect b="b" l="l" r="r" t="t"/>
                  <a:pathLst>
                    <a:path extrusionOk="0" h="438" w="212">
                      <a:moveTo>
                        <a:pt x="195" y="33"/>
                      </a:moveTo>
                      <a:lnTo>
                        <a:pt x="198" y="10"/>
                      </a:lnTo>
                      <a:lnTo>
                        <a:pt x="211" y="8"/>
                      </a:lnTo>
                      <a:lnTo>
                        <a:pt x="197" y="0"/>
                      </a:lnTo>
                      <a:lnTo>
                        <a:pt x="191" y="0"/>
                      </a:lnTo>
                      <a:lnTo>
                        <a:pt x="182" y="3"/>
                      </a:lnTo>
                      <a:lnTo>
                        <a:pt x="181" y="10"/>
                      </a:lnTo>
                      <a:lnTo>
                        <a:pt x="173" y="15"/>
                      </a:lnTo>
                      <a:lnTo>
                        <a:pt x="102" y="78"/>
                      </a:lnTo>
                      <a:lnTo>
                        <a:pt x="5" y="95"/>
                      </a:lnTo>
                      <a:lnTo>
                        <a:pt x="101" y="77"/>
                      </a:lnTo>
                      <a:lnTo>
                        <a:pt x="155" y="38"/>
                      </a:lnTo>
                      <a:lnTo>
                        <a:pt x="173" y="32"/>
                      </a:lnTo>
                      <a:lnTo>
                        <a:pt x="157" y="49"/>
                      </a:lnTo>
                      <a:lnTo>
                        <a:pt x="173" y="51"/>
                      </a:lnTo>
                      <a:lnTo>
                        <a:pt x="84" y="118"/>
                      </a:lnTo>
                      <a:lnTo>
                        <a:pt x="145" y="76"/>
                      </a:lnTo>
                      <a:lnTo>
                        <a:pt x="174" y="63"/>
                      </a:lnTo>
                      <a:lnTo>
                        <a:pt x="173" y="73"/>
                      </a:lnTo>
                      <a:lnTo>
                        <a:pt x="162" y="86"/>
                      </a:lnTo>
                      <a:lnTo>
                        <a:pt x="155" y="98"/>
                      </a:lnTo>
                      <a:lnTo>
                        <a:pt x="134" y="123"/>
                      </a:lnTo>
                      <a:lnTo>
                        <a:pt x="95" y="169"/>
                      </a:lnTo>
                      <a:lnTo>
                        <a:pt x="46" y="223"/>
                      </a:lnTo>
                      <a:lnTo>
                        <a:pt x="6" y="260"/>
                      </a:lnTo>
                      <a:lnTo>
                        <a:pt x="49" y="215"/>
                      </a:lnTo>
                      <a:lnTo>
                        <a:pt x="74" y="188"/>
                      </a:lnTo>
                      <a:lnTo>
                        <a:pt x="106" y="153"/>
                      </a:lnTo>
                      <a:lnTo>
                        <a:pt x="123" y="131"/>
                      </a:lnTo>
                      <a:lnTo>
                        <a:pt x="152" y="105"/>
                      </a:lnTo>
                      <a:lnTo>
                        <a:pt x="162" y="93"/>
                      </a:lnTo>
                      <a:lnTo>
                        <a:pt x="173" y="82"/>
                      </a:lnTo>
                      <a:lnTo>
                        <a:pt x="167" y="83"/>
                      </a:lnTo>
                      <a:lnTo>
                        <a:pt x="177" y="90"/>
                      </a:lnTo>
                      <a:lnTo>
                        <a:pt x="167" y="98"/>
                      </a:lnTo>
                      <a:lnTo>
                        <a:pt x="152" y="120"/>
                      </a:lnTo>
                      <a:lnTo>
                        <a:pt x="135" y="144"/>
                      </a:lnTo>
                      <a:lnTo>
                        <a:pt x="117" y="162"/>
                      </a:lnTo>
                      <a:lnTo>
                        <a:pt x="148" y="123"/>
                      </a:lnTo>
                      <a:lnTo>
                        <a:pt x="162" y="105"/>
                      </a:lnTo>
                      <a:lnTo>
                        <a:pt x="173" y="90"/>
                      </a:lnTo>
                      <a:lnTo>
                        <a:pt x="177" y="90"/>
                      </a:lnTo>
                      <a:lnTo>
                        <a:pt x="169" y="112"/>
                      </a:lnTo>
                      <a:lnTo>
                        <a:pt x="178" y="106"/>
                      </a:lnTo>
                      <a:lnTo>
                        <a:pt x="173" y="120"/>
                      </a:lnTo>
                      <a:lnTo>
                        <a:pt x="162" y="135"/>
                      </a:lnTo>
                      <a:lnTo>
                        <a:pt x="142" y="158"/>
                      </a:lnTo>
                      <a:lnTo>
                        <a:pt x="117" y="174"/>
                      </a:lnTo>
                      <a:lnTo>
                        <a:pt x="95" y="192"/>
                      </a:lnTo>
                      <a:lnTo>
                        <a:pt x="77" y="208"/>
                      </a:lnTo>
                      <a:lnTo>
                        <a:pt x="87" y="200"/>
                      </a:lnTo>
                      <a:lnTo>
                        <a:pt x="123" y="172"/>
                      </a:lnTo>
                      <a:lnTo>
                        <a:pt x="162" y="139"/>
                      </a:lnTo>
                      <a:lnTo>
                        <a:pt x="169" y="131"/>
                      </a:lnTo>
                      <a:lnTo>
                        <a:pt x="177" y="120"/>
                      </a:lnTo>
                      <a:lnTo>
                        <a:pt x="168" y="145"/>
                      </a:lnTo>
                      <a:lnTo>
                        <a:pt x="183" y="136"/>
                      </a:lnTo>
                      <a:lnTo>
                        <a:pt x="169" y="169"/>
                      </a:lnTo>
                      <a:lnTo>
                        <a:pt x="167" y="177"/>
                      </a:lnTo>
                      <a:lnTo>
                        <a:pt x="162" y="181"/>
                      </a:lnTo>
                      <a:lnTo>
                        <a:pt x="144" y="199"/>
                      </a:lnTo>
                      <a:lnTo>
                        <a:pt x="124" y="216"/>
                      </a:lnTo>
                      <a:lnTo>
                        <a:pt x="87" y="245"/>
                      </a:lnTo>
                      <a:lnTo>
                        <a:pt x="52" y="272"/>
                      </a:lnTo>
                      <a:lnTo>
                        <a:pt x="0" y="310"/>
                      </a:lnTo>
                      <a:lnTo>
                        <a:pt x="63" y="260"/>
                      </a:lnTo>
                      <a:lnTo>
                        <a:pt x="127" y="211"/>
                      </a:lnTo>
                      <a:lnTo>
                        <a:pt x="152" y="192"/>
                      </a:lnTo>
                      <a:lnTo>
                        <a:pt x="167" y="172"/>
                      </a:lnTo>
                      <a:lnTo>
                        <a:pt x="180" y="163"/>
                      </a:lnTo>
                      <a:lnTo>
                        <a:pt x="183" y="164"/>
                      </a:lnTo>
                      <a:lnTo>
                        <a:pt x="109" y="251"/>
                      </a:lnTo>
                      <a:lnTo>
                        <a:pt x="165" y="191"/>
                      </a:lnTo>
                      <a:lnTo>
                        <a:pt x="179" y="189"/>
                      </a:lnTo>
                      <a:lnTo>
                        <a:pt x="163" y="221"/>
                      </a:lnTo>
                      <a:lnTo>
                        <a:pt x="177" y="214"/>
                      </a:lnTo>
                      <a:lnTo>
                        <a:pt x="156" y="249"/>
                      </a:lnTo>
                      <a:lnTo>
                        <a:pt x="142" y="272"/>
                      </a:lnTo>
                      <a:lnTo>
                        <a:pt x="117" y="291"/>
                      </a:lnTo>
                      <a:lnTo>
                        <a:pt x="81" y="314"/>
                      </a:lnTo>
                      <a:lnTo>
                        <a:pt x="49" y="336"/>
                      </a:lnTo>
                      <a:lnTo>
                        <a:pt x="24" y="352"/>
                      </a:lnTo>
                      <a:lnTo>
                        <a:pt x="6" y="360"/>
                      </a:lnTo>
                      <a:lnTo>
                        <a:pt x="109" y="299"/>
                      </a:lnTo>
                      <a:lnTo>
                        <a:pt x="134" y="281"/>
                      </a:lnTo>
                      <a:lnTo>
                        <a:pt x="145" y="268"/>
                      </a:lnTo>
                      <a:lnTo>
                        <a:pt x="161" y="245"/>
                      </a:lnTo>
                      <a:lnTo>
                        <a:pt x="177" y="223"/>
                      </a:lnTo>
                      <a:lnTo>
                        <a:pt x="160" y="255"/>
                      </a:lnTo>
                      <a:lnTo>
                        <a:pt x="173" y="244"/>
                      </a:lnTo>
                      <a:lnTo>
                        <a:pt x="159" y="269"/>
                      </a:lnTo>
                      <a:lnTo>
                        <a:pt x="171" y="264"/>
                      </a:lnTo>
                      <a:lnTo>
                        <a:pt x="158" y="294"/>
                      </a:lnTo>
                      <a:lnTo>
                        <a:pt x="173" y="283"/>
                      </a:lnTo>
                      <a:lnTo>
                        <a:pt x="159" y="299"/>
                      </a:lnTo>
                      <a:lnTo>
                        <a:pt x="142" y="322"/>
                      </a:lnTo>
                      <a:lnTo>
                        <a:pt x="127" y="328"/>
                      </a:lnTo>
                      <a:lnTo>
                        <a:pt x="83" y="356"/>
                      </a:lnTo>
                      <a:lnTo>
                        <a:pt x="42" y="371"/>
                      </a:lnTo>
                      <a:lnTo>
                        <a:pt x="87" y="353"/>
                      </a:lnTo>
                      <a:lnTo>
                        <a:pt x="123" y="329"/>
                      </a:lnTo>
                      <a:lnTo>
                        <a:pt x="159" y="306"/>
                      </a:lnTo>
                      <a:lnTo>
                        <a:pt x="169" y="295"/>
                      </a:lnTo>
                      <a:lnTo>
                        <a:pt x="156" y="318"/>
                      </a:lnTo>
                      <a:lnTo>
                        <a:pt x="167" y="314"/>
                      </a:lnTo>
                      <a:lnTo>
                        <a:pt x="159" y="325"/>
                      </a:lnTo>
                      <a:lnTo>
                        <a:pt x="156" y="341"/>
                      </a:lnTo>
                      <a:lnTo>
                        <a:pt x="162" y="336"/>
                      </a:lnTo>
                      <a:lnTo>
                        <a:pt x="154" y="349"/>
                      </a:lnTo>
                      <a:lnTo>
                        <a:pt x="127" y="371"/>
                      </a:lnTo>
                      <a:lnTo>
                        <a:pt x="109" y="374"/>
                      </a:lnTo>
                      <a:lnTo>
                        <a:pt x="87" y="379"/>
                      </a:lnTo>
                      <a:lnTo>
                        <a:pt x="131" y="367"/>
                      </a:lnTo>
                      <a:lnTo>
                        <a:pt x="159" y="348"/>
                      </a:lnTo>
                      <a:lnTo>
                        <a:pt x="167" y="333"/>
                      </a:lnTo>
                      <a:lnTo>
                        <a:pt x="156" y="365"/>
                      </a:lnTo>
                      <a:lnTo>
                        <a:pt x="167" y="357"/>
                      </a:lnTo>
                      <a:lnTo>
                        <a:pt x="160" y="375"/>
                      </a:lnTo>
                      <a:lnTo>
                        <a:pt x="148" y="399"/>
                      </a:lnTo>
                      <a:lnTo>
                        <a:pt x="77" y="437"/>
                      </a:lnTo>
                      <a:lnTo>
                        <a:pt x="149" y="402"/>
                      </a:lnTo>
                      <a:lnTo>
                        <a:pt x="156" y="390"/>
                      </a:lnTo>
                      <a:lnTo>
                        <a:pt x="160" y="382"/>
                      </a:lnTo>
                      <a:lnTo>
                        <a:pt x="172" y="373"/>
                      </a:lnTo>
                      <a:lnTo>
                        <a:pt x="180" y="390"/>
                      </a:lnTo>
                      <a:lnTo>
                        <a:pt x="183" y="357"/>
                      </a:lnTo>
                      <a:lnTo>
                        <a:pt x="195" y="33"/>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78" name="Google Shape;78;p1"/>
                <p:cNvSpPr/>
                <p:nvPr/>
              </p:nvSpPr>
              <p:spPr>
                <a:xfrm>
                  <a:off x="667" y="3200"/>
                  <a:ext cx="205" cy="440"/>
                </a:xfrm>
                <a:custGeom>
                  <a:rect b="b" l="l" r="r" t="t"/>
                  <a:pathLst>
                    <a:path extrusionOk="0" h="440" w="205">
                      <a:moveTo>
                        <a:pt x="0" y="381"/>
                      </a:moveTo>
                      <a:lnTo>
                        <a:pt x="1" y="362"/>
                      </a:lnTo>
                      <a:lnTo>
                        <a:pt x="12" y="373"/>
                      </a:lnTo>
                      <a:lnTo>
                        <a:pt x="8" y="347"/>
                      </a:lnTo>
                      <a:lnTo>
                        <a:pt x="19" y="351"/>
                      </a:lnTo>
                      <a:lnTo>
                        <a:pt x="58" y="439"/>
                      </a:lnTo>
                      <a:lnTo>
                        <a:pt x="22" y="362"/>
                      </a:lnTo>
                      <a:lnTo>
                        <a:pt x="18" y="350"/>
                      </a:lnTo>
                      <a:lnTo>
                        <a:pt x="15" y="337"/>
                      </a:lnTo>
                      <a:lnTo>
                        <a:pt x="22" y="340"/>
                      </a:lnTo>
                      <a:lnTo>
                        <a:pt x="45" y="365"/>
                      </a:lnTo>
                      <a:lnTo>
                        <a:pt x="72" y="405"/>
                      </a:lnTo>
                      <a:lnTo>
                        <a:pt x="33" y="351"/>
                      </a:lnTo>
                      <a:lnTo>
                        <a:pt x="21" y="336"/>
                      </a:lnTo>
                      <a:lnTo>
                        <a:pt x="19" y="315"/>
                      </a:lnTo>
                      <a:lnTo>
                        <a:pt x="27" y="321"/>
                      </a:lnTo>
                      <a:lnTo>
                        <a:pt x="26" y="298"/>
                      </a:lnTo>
                      <a:lnTo>
                        <a:pt x="33" y="305"/>
                      </a:lnTo>
                      <a:lnTo>
                        <a:pt x="69" y="385"/>
                      </a:lnTo>
                      <a:lnTo>
                        <a:pt x="29" y="294"/>
                      </a:lnTo>
                      <a:lnTo>
                        <a:pt x="26" y="279"/>
                      </a:lnTo>
                      <a:lnTo>
                        <a:pt x="37" y="288"/>
                      </a:lnTo>
                      <a:lnTo>
                        <a:pt x="65" y="332"/>
                      </a:lnTo>
                      <a:lnTo>
                        <a:pt x="33" y="287"/>
                      </a:lnTo>
                      <a:lnTo>
                        <a:pt x="22" y="264"/>
                      </a:lnTo>
                      <a:lnTo>
                        <a:pt x="33" y="272"/>
                      </a:lnTo>
                      <a:lnTo>
                        <a:pt x="26" y="256"/>
                      </a:lnTo>
                      <a:lnTo>
                        <a:pt x="37" y="260"/>
                      </a:lnTo>
                      <a:lnTo>
                        <a:pt x="47" y="287"/>
                      </a:lnTo>
                      <a:lnTo>
                        <a:pt x="96" y="337"/>
                      </a:lnTo>
                      <a:lnTo>
                        <a:pt x="44" y="279"/>
                      </a:lnTo>
                      <a:lnTo>
                        <a:pt x="33" y="256"/>
                      </a:lnTo>
                      <a:lnTo>
                        <a:pt x="29" y="245"/>
                      </a:lnTo>
                      <a:lnTo>
                        <a:pt x="40" y="256"/>
                      </a:lnTo>
                      <a:lnTo>
                        <a:pt x="33" y="230"/>
                      </a:lnTo>
                      <a:lnTo>
                        <a:pt x="40" y="233"/>
                      </a:lnTo>
                      <a:lnTo>
                        <a:pt x="45" y="246"/>
                      </a:lnTo>
                      <a:lnTo>
                        <a:pt x="116" y="287"/>
                      </a:lnTo>
                      <a:lnTo>
                        <a:pt x="78" y="263"/>
                      </a:lnTo>
                      <a:lnTo>
                        <a:pt x="56" y="250"/>
                      </a:lnTo>
                      <a:lnTo>
                        <a:pt x="50" y="245"/>
                      </a:lnTo>
                      <a:lnTo>
                        <a:pt x="34" y="218"/>
                      </a:lnTo>
                      <a:lnTo>
                        <a:pt x="40" y="223"/>
                      </a:lnTo>
                      <a:lnTo>
                        <a:pt x="37" y="207"/>
                      </a:lnTo>
                      <a:lnTo>
                        <a:pt x="35" y="209"/>
                      </a:lnTo>
                      <a:lnTo>
                        <a:pt x="50" y="217"/>
                      </a:lnTo>
                      <a:lnTo>
                        <a:pt x="40" y="199"/>
                      </a:lnTo>
                      <a:lnTo>
                        <a:pt x="51" y="203"/>
                      </a:lnTo>
                      <a:lnTo>
                        <a:pt x="77" y="211"/>
                      </a:lnTo>
                      <a:lnTo>
                        <a:pt x="107" y="226"/>
                      </a:lnTo>
                      <a:lnTo>
                        <a:pt x="179" y="283"/>
                      </a:lnTo>
                      <a:lnTo>
                        <a:pt x="86" y="215"/>
                      </a:lnTo>
                      <a:lnTo>
                        <a:pt x="51" y="199"/>
                      </a:lnTo>
                      <a:lnTo>
                        <a:pt x="42" y="185"/>
                      </a:lnTo>
                      <a:lnTo>
                        <a:pt x="56" y="192"/>
                      </a:lnTo>
                      <a:lnTo>
                        <a:pt x="40" y="164"/>
                      </a:lnTo>
                      <a:lnTo>
                        <a:pt x="51" y="166"/>
                      </a:lnTo>
                      <a:lnTo>
                        <a:pt x="44" y="152"/>
                      </a:lnTo>
                      <a:lnTo>
                        <a:pt x="45" y="149"/>
                      </a:lnTo>
                      <a:lnTo>
                        <a:pt x="59" y="161"/>
                      </a:lnTo>
                      <a:lnTo>
                        <a:pt x="45" y="141"/>
                      </a:lnTo>
                      <a:lnTo>
                        <a:pt x="56" y="141"/>
                      </a:lnTo>
                      <a:lnTo>
                        <a:pt x="44" y="127"/>
                      </a:lnTo>
                      <a:lnTo>
                        <a:pt x="51" y="127"/>
                      </a:lnTo>
                      <a:lnTo>
                        <a:pt x="44" y="119"/>
                      </a:lnTo>
                      <a:lnTo>
                        <a:pt x="54" y="119"/>
                      </a:lnTo>
                      <a:lnTo>
                        <a:pt x="77" y="136"/>
                      </a:lnTo>
                      <a:lnTo>
                        <a:pt x="113" y="156"/>
                      </a:lnTo>
                      <a:lnTo>
                        <a:pt x="150" y="173"/>
                      </a:lnTo>
                      <a:lnTo>
                        <a:pt x="182" y="185"/>
                      </a:lnTo>
                      <a:lnTo>
                        <a:pt x="104" y="149"/>
                      </a:lnTo>
                      <a:lnTo>
                        <a:pt x="86" y="139"/>
                      </a:lnTo>
                      <a:lnTo>
                        <a:pt x="59" y="124"/>
                      </a:lnTo>
                      <a:lnTo>
                        <a:pt x="54" y="119"/>
                      </a:lnTo>
                      <a:lnTo>
                        <a:pt x="47" y="104"/>
                      </a:lnTo>
                      <a:lnTo>
                        <a:pt x="58" y="108"/>
                      </a:lnTo>
                      <a:lnTo>
                        <a:pt x="45" y="84"/>
                      </a:lnTo>
                      <a:lnTo>
                        <a:pt x="53" y="84"/>
                      </a:lnTo>
                      <a:lnTo>
                        <a:pt x="44" y="67"/>
                      </a:lnTo>
                      <a:lnTo>
                        <a:pt x="54" y="67"/>
                      </a:lnTo>
                      <a:lnTo>
                        <a:pt x="61" y="75"/>
                      </a:lnTo>
                      <a:lnTo>
                        <a:pt x="86" y="87"/>
                      </a:lnTo>
                      <a:lnTo>
                        <a:pt x="158" y="116"/>
                      </a:lnTo>
                      <a:lnTo>
                        <a:pt x="79" y="81"/>
                      </a:lnTo>
                      <a:lnTo>
                        <a:pt x="61" y="73"/>
                      </a:lnTo>
                      <a:lnTo>
                        <a:pt x="58" y="67"/>
                      </a:lnTo>
                      <a:lnTo>
                        <a:pt x="47" y="55"/>
                      </a:lnTo>
                      <a:lnTo>
                        <a:pt x="54" y="59"/>
                      </a:lnTo>
                      <a:lnTo>
                        <a:pt x="37" y="43"/>
                      </a:lnTo>
                      <a:lnTo>
                        <a:pt x="44" y="48"/>
                      </a:lnTo>
                      <a:lnTo>
                        <a:pt x="60" y="47"/>
                      </a:lnTo>
                      <a:lnTo>
                        <a:pt x="107" y="68"/>
                      </a:lnTo>
                      <a:lnTo>
                        <a:pt x="58" y="48"/>
                      </a:lnTo>
                      <a:lnTo>
                        <a:pt x="44" y="32"/>
                      </a:lnTo>
                      <a:lnTo>
                        <a:pt x="58" y="32"/>
                      </a:lnTo>
                      <a:lnTo>
                        <a:pt x="118" y="32"/>
                      </a:lnTo>
                      <a:lnTo>
                        <a:pt x="204" y="16"/>
                      </a:lnTo>
                      <a:lnTo>
                        <a:pt x="150" y="28"/>
                      </a:lnTo>
                      <a:lnTo>
                        <a:pt x="76" y="35"/>
                      </a:lnTo>
                      <a:lnTo>
                        <a:pt x="54" y="32"/>
                      </a:lnTo>
                      <a:lnTo>
                        <a:pt x="47" y="24"/>
                      </a:lnTo>
                      <a:lnTo>
                        <a:pt x="40" y="13"/>
                      </a:lnTo>
                      <a:lnTo>
                        <a:pt x="24" y="0"/>
                      </a:lnTo>
                      <a:lnTo>
                        <a:pt x="19" y="5"/>
                      </a:lnTo>
                      <a:lnTo>
                        <a:pt x="15" y="1"/>
                      </a:lnTo>
                      <a:lnTo>
                        <a:pt x="0" y="381"/>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sp>
            <p:nvSpPr>
              <p:cNvPr id="79" name="Google Shape;79;p1"/>
              <p:cNvSpPr/>
              <p:nvPr/>
            </p:nvSpPr>
            <p:spPr>
              <a:xfrm>
                <a:off x="670" y="3640"/>
                <a:ext cx="52" cy="336"/>
              </a:xfrm>
              <a:custGeom>
                <a:rect b="b" l="l" r="r" t="t"/>
                <a:pathLst>
                  <a:path extrusionOk="0" h="336" w="52">
                    <a:moveTo>
                      <a:pt x="10" y="0"/>
                    </a:moveTo>
                    <a:lnTo>
                      <a:pt x="20" y="25"/>
                    </a:lnTo>
                    <a:lnTo>
                      <a:pt x="30" y="65"/>
                    </a:lnTo>
                    <a:lnTo>
                      <a:pt x="40" y="122"/>
                    </a:lnTo>
                    <a:lnTo>
                      <a:pt x="51" y="193"/>
                    </a:lnTo>
                    <a:lnTo>
                      <a:pt x="51" y="269"/>
                    </a:lnTo>
                    <a:lnTo>
                      <a:pt x="45" y="335"/>
                    </a:lnTo>
                    <a:lnTo>
                      <a:pt x="40" y="335"/>
                    </a:lnTo>
                    <a:lnTo>
                      <a:pt x="45" y="269"/>
                    </a:lnTo>
                    <a:lnTo>
                      <a:pt x="45" y="213"/>
                    </a:lnTo>
                    <a:lnTo>
                      <a:pt x="35" y="152"/>
                    </a:lnTo>
                    <a:lnTo>
                      <a:pt x="20" y="91"/>
                    </a:lnTo>
                    <a:lnTo>
                      <a:pt x="0" y="15"/>
                    </a:lnTo>
                    <a:lnTo>
                      <a:pt x="10"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80" name="Google Shape;80;p1"/>
              <p:cNvSpPr/>
              <p:nvPr/>
            </p:nvSpPr>
            <p:spPr>
              <a:xfrm>
                <a:off x="493" y="3974"/>
                <a:ext cx="138" cy="162"/>
              </a:xfrm>
              <a:custGeom>
                <a:rect b="b" l="l" r="r" t="t"/>
                <a:pathLst>
                  <a:path extrusionOk="0" h="162" w="138">
                    <a:moveTo>
                      <a:pt x="137" y="161"/>
                    </a:moveTo>
                    <a:lnTo>
                      <a:pt x="116" y="125"/>
                    </a:lnTo>
                    <a:lnTo>
                      <a:pt x="99" y="85"/>
                    </a:lnTo>
                    <a:lnTo>
                      <a:pt x="90" y="68"/>
                    </a:lnTo>
                    <a:lnTo>
                      <a:pt x="77" y="48"/>
                    </a:lnTo>
                    <a:lnTo>
                      <a:pt x="61" y="27"/>
                    </a:lnTo>
                    <a:lnTo>
                      <a:pt x="49" y="13"/>
                    </a:lnTo>
                    <a:lnTo>
                      <a:pt x="39" y="7"/>
                    </a:lnTo>
                    <a:lnTo>
                      <a:pt x="27" y="2"/>
                    </a:lnTo>
                    <a:lnTo>
                      <a:pt x="12" y="0"/>
                    </a:lnTo>
                    <a:lnTo>
                      <a:pt x="6" y="4"/>
                    </a:lnTo>
                    <a:lnTo>
                      <a:pt x="0" y="14"/>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81" name="Google Shape;81;p1"/>
              <p:cNvSpPr/>
              <p:nvPr/>
            </p:nvSpPr>
            <p:spPr>
              <a:xfrm>
                <a:off x="606" y="3386"/>
                <a:ext cx="427" cy="577"/>
              </a:xfrm>
              <a:custGeom>
                <a:rect b="b" l="l" r="r" t="t"/>
                <a:pathLst>
                  <a:path extrusionOk="0" h="577" w="427">
                    <a:moveTo>
                      <a:pt x="330" y="0"/>
                    </a:moveTo>
                    <a:lnTo>
                      <a:pt x="313" y="2"/>
                    </a:lnTo>
                    <a:lnTo>
                      <a:pt x="287" y="6"/>
                    </a:lnTo>
                    <a:lnTo>
                      <a:pt x="305" y="9"/>
                    </a:lnTo>
                    <a:lnTo>
                      <a:pt x="290" y="16"/>
                    </a:lnTo>
                    <a:lnTo>
                      <a:pt x="275" y="24"/>
                    </a:lnTo>
                    <a:lnTo>
                      <a:pt x="253" y="27"/>
                    </a:lnTo>
                    <a:lnTo>
                      <a:pt x="218" y="26"/>
                    </a:lnTo>
                    <a:lnTo>
                      <a:pt x="181" y="21"/>
                    </a:lnTo>
                    <a:lnTo>
                      <a:pt x="84" y="26"/>
                    </a:lnTo>
                    <a:lnTo>
                      <a:pt x="177" y="23"/>
                    </a:lnTo>
                    <a:lnTo>
                      <a:pt x="218" y="28"/>
                    </a:lnTo>
                    <a:lnTo>
                      <a:pt x="253" y="27"/>
                    </a:lnTo>
                    <a:lnTo>
                      <a:pt x="275" y="32"/>
                    </a:lnTo>
                    <a:lnTo>
                      <a:pt x="259" y="39"/>
                    </a:lnTo>
                    <a:lnTo>
                      <a:pt x="270" y="42"/>
                    </a:lnTo>
                    <a:lnTo>
                      <a:pt x="238" y="55"/>
                    </a:lnTo>
                    <a:lnTo>
                      <a:pt x="169" y="54"/>
                    </a:lnTo>
                    <a:lnTo>
                      <a:pt x="79" y="100"/>
                    </a:lnTo>
                    <a:lnTo>
                      <a:pt x="169" y="55"/>
                    </a:lnTo>
                    <a:lnTo>
                      <a:pt x="238" y="58"/>
                    </a:lnTo>
                    <a:lnTo>
                      <a:pt x="259" y="60"/>
                    </a:lnTo>
                    <a:lnTo>
                      <a:pt x="222" y="76"/>
                    </a:lnTo>
                    <a:lnTo>
                      <a:pt x="245" y="76"/>
                    </a:lnTo>
                    <a:lnTo>
                      <a:pt x="204" y="93"/>
                    </a:lnTo>
                    <a:lnTo>
                      <a:pt x="128" y="116"/>
                    </a:lnTo>
                    <a:lnTo>
                      <a:pt x="43" y="157"/>
                    </a:lnTo>
                    <a:lnTo>
                      <a:pt x="131" y="119"/>
                    </a:lnTo>
                    <a:lnTo>
                      <a:pt x="207" y="96"/>
                    </a:lnTo>
                    <a:lnTo>
                      <a:pt x="230" y="97"/>
                    </a:lnTo>
                    <a:lnTo>
                      <a:pt x="195" y="111"/>
                    </a:lnTo>
                    <a:lnTo>
                      <a:pt x="218" y="114"/>
                    </a:lnTo>
                    <a:lnTo>
                      <a:pt x="190" y="130"/>
                    </a:lnTo>
                    <a:lnTo>
                      <a:pt x="8" y="270"/>
                    </a:lnTo>
                    <a:lnTo>
                      <a:pt x="190" y="134"/>
                    </a:lnTo>
                    <a:lnTo>
                      <a:pt x="215" y="134"/>
                    </a:lnTo>
                    <a:lnTo>
                      <a:pt x="187" y="155"/>
                    </a:lnTo>
                    <a:lnTo>
                      <a:pt x="207" y="154"/>
                    </a:lnTo>
                    <a:lnTo>
                      <a:pt x="181" y="179"/>
                    </a:lnTo>
                    <a:lnTo>
                      <a:pt x="106" y="228"/>
                    </a:lnTo>
                    <a:lnTo>
                      <a:pt x="28" y="296"/>
                    </a:lnTo>
                    <a:lnTo>
                      <a:pt x="106" y="229"/>
                    </a:lnTo>
                    <a:lnTo>
                      <a:pt x="184" y="182"/>
                    </a:lnTo>
                    <a:lnTo>
                      <a:pt x="207" y="174"/>
                    </a:lnTo>
                    <a:lnTo>
                      <a:pt x="190" y="192"/>
                    </a:lnTo>
                    <a:lnTo>
                      <a:pt x="204" y="190"/>
                    </a:lnTo>
                    <a:lnTo>
                      <a:pt x="181" y="216"/>
                    </a:lnTo>
                    <a:lnTo>
                      <a:pt x="121" y="265"/>
                    </a:lnTo>
                    <a:lnTo>
                      <a:pt x="0" y="331"/>
                    </a:lnTo>
                    <a:lnTo>
                      <a:pt x="118" y="267"/>
                    </a:lnTo>
                    <a:lnTo>
                      <a:pt x="184" y="218"/>
                    </a:lnTo>
                    <a:lnTo>
                      <a:pt x="193" y="218"/>
                    </a:lnTo>
                    <a:lnTo>
                      <a:pt x="81" y="365"/>
                    </a:lnTo>
                    <a:lnTo>
                      <a:pt x="199" y="218"/>
                    </a:lnTo>
                    <a:lnTo>
                      <a:pt x="184" y="237"/>
                    </a:lnTo>
                    <a:lnTo>
                      <a:pt x="199" y="230"/>
                    </a:lnTo>
                    <a:lnTo>
                      <a:pt x="174" y="260"/>
                    </a:lnTo>
                    <a:lnTo>
                      <a:pt x="98" y="329"/>
                    </a:lnTo>
                    <a:lnTo>
                      <a:pt x="174" y="265"/>
                    </a:lnTo>
                    <a:lnTo>
                      <a:pt x="195" y="260"/>
                    </a:lnTo>
                    <a:lnTo>
                      <a:pt x="174" y="280"/>
                    </a:lnTo>
                    <a:lnTo>
                      <a:pt x="84" y="414"/>
                    </a:lnTo>
                    <a:lnTo>
                      <a:pt x="155" y="310"/>
                    </a:lnTo>
                    <a:lnTo>
                      <a:pt x="181" y="280"/>
                    </a:lnTo>
                    <a:lnTo>
                      <a:pt x="195" y="277"/>
                    </a:lnTo>
                    <a:lnTo>
                      <a:pt x="177" y="298"/>
                    </a:lnTo>
                    <a:lnTo>
                      <a:pt x="193" y="295"/>
                    </a:lnTo>
                    <a:lnTo>
                      <a:pt x="169" y="320"/>
                    </a:lnTo>
                    <a:lnTo>
                      <a:pt x="158" y="344"/>
                    </a:lnTo>
                    <a:lnTo>
                      <a:pt x="40" y="421"/>
                    </a:lnTo>
                    <a:lnTo>
                      <a:pt x="161" y="346"/>
                    </a:lnTo>
                    <a:lnTo>
                      <a:pt x="174" y="329"/>
                    </a:lnTo>
                    <a:lnTo>
                      <a:pt x="190" y="325"/>
                    </a:lnTo>
                    <a:lnTo>
                      <a:pt x="161" y="369"/>
                    </a:lnTo>
                    <a:lnTo>
                      <a:pt x="193" y="325"/>
                    </a:lnTo>
                    <a:lnTo>
                      <a:pt x="174" y="346"/>
                    </a:lnTo>
                    <a:lnTo>
                      <a:pt x="195" y="341"/>
                    </a:lnTo>
                    <a:lnTo>
                      <a:pt x="181" y="359"/>
                    </a:lnTo>
                    <a:lnTo>
                      <a:pt x="141" y="423"/>
                    </a:lnTo>
                    <a:lnTo>
                      <a:pt x="100" y="461"/>
                    </a:lnTo>
                    <a:lnTo>
                      <a:pt x="141" y="423"/>
                    </a:lnTo>
                    <a:lnTo>
                      <a:pt x="184" y="362"/>
                    </a:lnTo>
                    <a:lnTo>
                      <a:pt x="199" y="359"/>
                    </a:lnTo>
                    <a:lnTo>
                      <a:pt x="193" y="374"/>
                    </a:lnTo>
                    <a:lnTo>
                      <a:pt x="161" y="414"/>
                    </a:lnTo>
                    <a:lnTo>
                      <a:pt x="195" y="378"/>
                    </a:lnTo>
                    <a:lnTo>
                      <a:pt x="204" y="365"/>
                    </a:lnTo>
                    <a:lnTo>
                      <a:pt x="190" y="398"/>
                    </a:lnTo>
                    <a:lnTo>
                      <a:pt x="207" y="392"/>
                    </a:lnTo>
                    <a:lnTo>
                      <a:pt x="202" y="418"/>
                    </a:lnTo>
                    <a:lnTo>
                      <a:pt x="213" y="406"/>
                    </a:lnTo>
                    <a:lnTo>
                      <a:pt x="222" y="416"/>
                    </a:lnTo>
                    <a:lnTo>
                      <a:pt x="218" y="444"/>
                    </a:lnTo>
                    <a:lnTo>
                      <a:pt x="144" y="576"/>
                    </a:lnTo>
                    <a:lnTo>
                      <a:pt x="225" y="444"/>
                    </a:lnTo>
                    <a:lnTo>
                      <a:pt x="225" y="414"/>
                    </a:lnTo>
                    <a:lnTo>
                      <a:pt x="225" y="396"/>
                    </a:lnTo>
                    <a:lnTo>
                      <a:pt x="243" y="406"/>
                    </a:lnTo>
                    <a:lnTo>
                      <a:pt x="376" y="494"/>
                    </a:lnTo>
                    <a:lnTo>
                      <a:pt x="235" y="398"/>
                    </a:lnTo>
                    <a:lnTo>
                      <a:pt x="225" y="374"/>
                    </a:lnTo>
                    <a:lnTo>
                      <a:pt x="238" y="378"/>
                    </a:lnTo>
                    <a:lnTo>
                      <a:pt x="218" y="349"/>
                    </a:lnTo>
                    <a:lnTo>
                      <a:pt x="235" y="360"/>
                    </a:lnTo>
                    <a:lnTo>
                      <a:pt x="268" y="402"/>
                    </a:lnTo>
                    <a:lnTo>
                      <a:pt x="238" y="357"/>
                    </a:lnTo>
                    <a:lnTo>
                      <a:pt x="225" y="339"/>
                    </a:lnTo>
                    <a:lnTo>
                      <a:pt x="228" y="339"/>
                    </a:lnTo>
                    <a:lnTo>
                      <a:pt x="245" y="349"/>
                    </a:lnTo>
                    <a:lnTo>
                      <a:pt x="278" y="372"/>
                    </a:lnTo>
                    <a:lnTo>
                      <a:pt x="394" y="390"/>
                    </a:lnTo>
                    <a:lnTo>
                      <a:pt x="275" y="369"/>
                    </a:lnTo>
                    <a:lnTo>
                      <a:pt x="238" y="341"/>
                    </a:lnTo>
                    <a:lnTo>
                      <a:pt x="228" y="319"/>
                    </a:lnTo>
                    <a:lnTo>
                      <a:pt x="245" y="319"/>
                    </a:lnTo>
                    <a:lnTo>
                      <a:pt x="228" y="298"/>
                    </a:lnTo>
                    <a:lnTo>
                      <a:pt x="251" y="302"/>
                    </a:lnTo>
                    <a:lnTo>
                      <a:pt x="330" y="344"/>
                    </a:lnTo>
                    <a:lnTo>
                      <a:pt x="251" y="301"/>
                    </a:lnTo>
                    <a:lnTo>
                      <a:pt x="232" y="277"/>
                    </a:lnTo>
                    <a:lnTo>
                      <a:pt x="253" y="283"/>
                    </a:lnTo>
                    <a:lnTo>
                      <a:pt x="238" y="264"/>
                    </a:lnTo>
                    <a:lnTo>
                      <a:pt x="259" y="277"/>
                    </a:lnTo>
                    <a:lnTo>
                      <a:pt x="245" y="247"/>
                    </a:lnTo>
                    <a:lnTo>
                      <a:pt x="262" y="262"/>
                    </a:lnTo>
                    <a:lnTo>
                      <a:pt x="333" y="326"/>
                    </a:lnTo>
                    <a:lnTo>
                      <a:pt x="259" y="262"/>
                    </a:lnTo>
                    <a:lnTo>
                      <a:pt x="243" y="225"/>
                    </a:lnTo>
                    <a:lnTo>
                      <a:pt x="262" y="232"/>
                    </a:lnTo>
                    <a:lnTo>
                      <a:pt x="379" y="268"/>
                    </a:lnTo>
                    <a:lnTo>
                      <a:pt x="262" y="230"/>
                    </a:lnTo>
                    <a:lnTo>
                      <a:pt x="248" y="198"/>
                    </a:lnTo>
                    <a:lnTo>
                      <a:pt x="264" y="203"/>
                    </a:lnTo>
                    <a:lnTo>
                      <a:pt x="251" y="185"/>
                    </a:lnTo>
                    <a:lnTo>
                      <a:pt x="268" y="192"/>
                    </a:lnTo>
                    <a:lnTo>
                      <a:pt x="322" y="281"/>
                    </a:lnTo>
                    <a:lnTo>
                      <a:pt x="264" y="183"/>
                    </a:lnTo>
                    <a:lnTo>
                      <a:pt x="264" y="159"/>
                    </a:lnTo>
                    <a:lnTo>
                      <a:pt x="281" y="170"/>
                    </a:lnTo>
                    <a:lnTo>
                      <a:pt x="317" y="221"/>
                    </a:lnTo>
                    <a:lnTo>
                      <a:pt x="273" y="155"/>
                    </a:lnTo>
                    <a:lnTo>
                      <a:pt x="268" y="134"/>
                    </a:lnTo>
                    <a:lnTo>
                      <a:pt x="281" y="144"/>
                    </a:lnTo>
                    <a:lnTo>
                      <a:pt x="324" y="185"/>
                    </a:lnTo>
                    <a:lnTo>
                      <a:pt x="426" y="208"/>
                    </a:lnTo>
                    <a:lnTo>
                      <a:pt x="322" y="182"/>
                    </a:lnTo>
                    <a:lnTo>
                      <a:pt x="284" y="137"/>
                    </a:lnTo>
                    <a:lnTo>
                      <a:pt x="278" y="109"/>
                    </a:lnTo>
                    <a:lnTo>
                      <a:pt x="295" y="122"/>
                    </a:lnTo>
                    <a:lnTo>
                      <a:pt x="287" y="96"/>
                    </a:lnTo>
                    <a:lnTo>
                      <a:pt x="354" y="165"/>
                    </a:lnTo>
                    <a:lnTo>
                      <a:pt x="290" y="93"/>
                    </a:lnTo>
                    <a:lnTo>
                      <a:pt x="284" y="73"/>
                    </a:lnTo>
                    <a:lnTo>
                      <a:pt x="305" y="88"/>
                    </a:lnTo>
                    <a:lnTo>
                      <a:pt x="302" y="57"/>
                    </a:lnTo>
                    <a:lnTo>
                      <a:pt x="327" y="72"/>
                    </a:lnTo>
                    <a:lnTo>
                      <a:pt x="420" y="127"/>
                    </a:lnTo>
                    <a:lnTo>
                      <a:pt x="327" y="70"/>
                    </a:lnTo>
                    <a:lnTo>
                      <a:pt x="317" y="39"/>
                    </a:lnTo>
                    <a:lnTo>
                      <a:pt x="330" y="46"/>
                    </a:lnTo>
                    <a:lnTo>
                      <a:pt x="322" y="24"/>
                    </a:lnTo>
                    <a:lnTo>
                      <a:pt x="336" y="30"/>
                    </a:lnTo>
                    <a:lnTo>
                      <a:pt x="339" y="12"/>
                    </a:lnTo>
                    <a:lnTo>
                      <a:pt x="336" y="5"/>
                    </a:lnTo>
                    <a:lnTo>
                      <a:pt x="330"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82" name="Google Shape;82;p1"/>
              <p:cNvSpPr/>
              <p:nvPr/>
            </p:nvSpPr>
            <p:spPr>
              <a:xfrm>
                <a:off x="877" y="3692"/>
                <a:ext cx="158" cy="263"/>
              </a:xfrm>
              <a:custGeom>
                <a:rect b="b" l="l" r="r" t="t"/>
                <a:pathLst>
                  <a:path extrusionOk="0" h="263" w="158">
                    <a:moveTo>
                      <a:pt x="157" y="94"/>
                    </a:moveTo>
                    <a:lnTo>
                      <a:pt x="140" y="9"/>
                    </a:lnTo>
                    <a:lnTo>
                      <a:pt x="119" y="1"/>
                    </a:lnTo>
                    <a:lnTo>
                      <a:pt x="102" y="0"/>
                    </a:lnTo>
                    <a:lnTo>
                      <a:pt x="75" y="3"/>
                    </a:lnTo>
                    <a:lnTo>
                      <a:pt x="59" y="13"/>
                    </a:lnTo>
                    <a:lnTo>
                      <a:pt x="40" y="26"/>
                    </a:lnTo>
                    <a:lnTo>
                      <a:pt x="22" y="49"/>
                    </a:lnTo>
                    <a:lnTo>
                      <a:pt x="12" y="82"/>
                    </a:lnTo>
                    <a:lnTo>
                      <a:pt x="7" y="110"/>
                    </a:lnTo>
                    <a:lnTo>
                      <a:pt x="0" y="149"/>
                    </a:lnTo>
                    <a:lnTo>
                      <a:pt x="0" y="174"/>
                    </a:lnTo>
                    <a:lnTo>
                      <a:pt x="12" y="209"/>
                    </a:lnTo>
                    <a:lnTo>
                      <a:pt x="35" y="238"/>
                    </a:lnTo>
                    <a:lnTo>
                      <a:pt x="59" y="262"/>
                    </a:lnTo>
                    <a:lnTo>
                      <a:pt x="46" y="226"/>
                    </a:lnTo>
                    <a:lnTo>
                      <a:pt x="40" y="193"/>
                    </a:lnTo>
                    <a:lnTo>
                      <a:pt x="43" y="158"/>
                    </a:lnTo>
                    <a:lnTo>
                      <a:pt x="46" y="128"/>
                    </a:lnTo>
                    <a:lnTo>
                      <a:pt x="51" y="97"/>
                    </a:lnTo>
                    <a:lnTo>
                      <a:pt x="59" y="70"/>
                    </a:lnTo>
                    <a:lnTo>
                      <a:pt x="61" y="49"/>
                    </a:lnTo>
                    <a:lnTo>
                      <a:pt x="71" y="27"/>
                    </a:lnTo>
                    <a:lnTo>
                      <a:pt x="94" y="10"/>
                    </a:lnTo>
                    <a:lnTo>
                      <a:pt x="114" y="11"/>
                    </a:lnTo>
                    <a:lnTo>
                      <a:pt x="135" y="59"/>
                    </a:lnTo>
                    <a:lnTo>
                      <a:pt x="150" y="70"/>
                    </a:lnTo>
                    <a:lnTo>
                      <a:pt x="157" y="94"/>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83" name="Google Shape;83;p1"/>
              <p:cNvSpPr/>
              <p:nvPr/>
            </p:nvSpPr>
            <p:spPr>
              <a:xfrm>
                <a:off x="1002" y="3501"/>
                <a:ext cx="176" cy="322"/>
              </a:xfrm>
              <a:custGeom>
                <a:rect b="b" l="l" r="r" t="t"/>
                <a:pathLst>
                  <a:path extrusionOk="0" h="322" w="176">
                    <a:moveTo>
                      <a:pt x="3" y="51"/>
                    </a:moveTo>
                    <a:lnTo>
                      <a:pt x="40" y="0"/>
                    </a:lnTo>
                    <a:lnTo>
                      <a:pt x="63" y="1"/>
                    </a:lnTo>
                    <a:lnTo>
                      <a:pt x="83" y="4"/>
                    </a:lnTo>
                    <a:lnTo>
                      <a:pt x="99" y="18"/>
                    </a:lnTo>
                    <a:lnTo>
                      <a:pt x="139" y="59"/>
                    </a:lnTo>
                    <a:lnTo>
                      <a:pt x="152" y="77"/>
                    </a:lnTo>
                    <a:lnTo>
                      <a:pt x="161" y="96"/>
                    </a:lnTo>
                    <a:lnTo>
                      <a:pt x="171" y="150"/>
                    </a:lnTo>
                    <a:lnTo>
                      <a:pt x="175" y="167"/>
                    </a:lnTo>
                    <a:lnTo>
                      <a:pt x="171" y="188"/>
                    </a:lnTo>
                    <a:lnTo>
                      <a:pt x="164" y="210"/>
                    </a:lnTo>
                    <a:lnTo>
                      <a:pt x="148" y="244"/>
                    </a:lnTo>
                    <a:lnTo>
                      <a:pt x="136" y="267"/>
                    </a:lnTo>
                    <a:lnTo>
                      <a:pt x="115" y="291"/>
                    </a:lnTo>
                    <a:lnTo>
                      <a:pt x="76" y="321"/>
                    </a:lnTo>
                    <a:lnTo>
                      <a:pt x="96" y="283"/>
                    </a:lnTo>
                    <a:lnTo>
                      <a:pt x="113" y="249"/>
                    </a:lnTo>
                    <a:lnTo>
                      <a:pt x="123" y="217"/>
                    </a:lnTo>
                    <a:lnTo>
                      <a:pt x="118" y="188"/>
                    </a:lnTo>
                    <a:lnTo>
                      <a:pt x="115" y="167"/>
                    </a:lnTo>
                    <a:lnTo>
                      <a:pt x="123" y="141"/>
                    </a:lnTo>
                    <a:lnTo>
                      <a:pt x="126" y="119"/>
                    </a:lnTo>
                    <a:lnTo>
                      <a:pt x="109" y="77"/>
                    </a:lnTo>
                    <a:lnTo>
                      <a:pt x="106" y="54"/>
                    </a:lnTo>
                    <a:lnTo>
                      <a:pt x="92" y="37"/>
                    </a:lnTo>
                    <a:lnTo>
                      <a:pt x="63" y="13"/>
                    </a:lnTo>
                    <a:lnTo>
                      <a:pt x="49" y="32"/>
                    </a:lnTo>
                    <a:lnTo>
                      <a:pt x="0" y="61"/>
                    </a:lnTo>
                    <a:lnTo>
                      <a:pt x="3" y="51"/>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grpSp>
          <p:nvGrpSpPr>
            <p:cNvPr id="84" name="Google Shape;84;p1"/>
            <p:cNvGrpSpPr/>
            <p:nvPr/>
          </p:nvGrpSpPr>
          <p:grpSpPr>
            <a:xfrm>
              <a:off x="10057193" y="5283200"/>
              <a:ext cx="2032000" cy="1581150"/>
              <a:chOff x="4495" y="3328"/>
              <a:chExt cx="1280" cy="996"/>
            </a:xfrm>
          </p:grpSpPr>
          <p:grpSp>
            <p:nvGrpSpPr>
              <p:cNvPr id="85" name="Google Shape;85;p1"/>
              <p:cNvGrpSpPr/>
              <p:nvPr/>
            </p:nvGrpSpPr>
            <p:grpSpPr>
              <a:xfrm>
                <a:off x="4636" y="3328"/>
                <a:ext cx="1056" cy="993"/>
                <a:chOff x="4636" y="3328"/>
                <a:chExt cx="1056" cy="993"/>
              </a:xfrm>
            </p:grpSpPr>
            <p:sp>
              <p:nvSpPr>
                <p:cNvPr id="86" name="Google Shape;86;p1"/>
                <p:cNvSpPr/>
                <p:nvPr/>
              </p:nvSpPr>
              <p:spPr>
                <a:xfrm>
                  <a:off x="5544" y="3891"/>
                  <a:ext cx="148" cy="230"/>
                </a:xfrm>
                <a:custGeom>
                  <a:rect b="b" l="l" r="r" t="t"/>
                  <a:pathLst>
                    <a:path extrusionOk="0" h="230" w="148">
                      <a:moveTo>
                        <a:pt x="0" y="229"/>
                      </a:moveTo>
                      <a:lnTo>
                        <a:pt x="21" y="177"/>
                      </a:lnTo>
                      <a:lnTo>
                        <a:pt x="40" y="121"/>
                      </a:lnTo>
                      <a:lnTo>
                        <a:pt x="49" y="96"/>
                      </a:lnTo>
                      <a:lnTo>
                        <a:pt x="62" y="68"/>
                      </a:lnTo>
                      <a:lnTo>
                        <a:pt x="80" y="37"/>
                      </a:lnTo>
                      <a:lnTo>
                        <a:pt x="94" y="18"/>
                      </a:lnTo>
                      <a:lnTo>
                        <a:pt x="104" y="9"/>
                      </a:lnTo>
                      <a:lnTo>
                        <a:pt x="118" y="2"/>
                      </a:lnTo>
                      <a:lnTo>
                        <a:pt x="132" y="0"/>
                      </a:lnTo>
                      <a:lnTo>
                        <a:pt x="139" y="6"/>
                      </a:lnTo>
                      <a:lnTo>
                        <a:pt x="147" y="21"/>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87" name="Google Shape;87;p1"/>
                <p:cNvSpPr/>
                <p:nvPr/>
              </p:nvSpPr>
              <p:spPr>
                <a:xfrm>
                  <a:off x="5072" y="3830"/>
                  <a:ext cx="117" cy="390"/>
                </a:xfrm>
                <a:custGeom>
                  <a:rect b="b" l="l" r="r" t="t"/>
                  <a:pathLst>
                    <a:path extrusionOk="0" h="390" w="117">
                      <a:moveTo>
                        <a:pt x="116" y="389"/>
                      </a:moveTo>
                      <a:lnTo>
                        <a:pt x="93" y="156"/>
                      </a:lnTo>
                      <a:lnTo>
                        <a:pt x="75" y="40"/>
                      </a:lnTo>
                      <a:lnTo>
                        <a:pt x="69" y="16"/>
                      </a:lnTo>
                      <a:lnTo>
                        <a:pt x="60" y="4"/>
                      </a:lnTo>
                      <a:lnTo>
                        <a:pt x="43" y="0"/>
                      </a:lnTo>
                      <a:lnTo>
                        <a:pt x="28" y="4"/>
                      </a:lnTo>
                      <a:lnTo>
                        <a:pt x="13" y="17"/>
                      </a:lnTo>
                      <a:lnTo>
                        <a:pt x="0" y="39"/>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88" name="Google Shape;88;p1"/>
                <p:cNvSpPr/>
                <p:nvPr/>
              </p:nvSpPr>
              <p:spPr>
                <a:xfrm>
                  <a:off x="5086" y="3328"/>
                  <a:ext cx="158" cy="988"/>
                </a:xfrm>
                <a:custGeom>
                  <a:rect b="b" l="l" r="r" t="t"/>
                  <a:pathLst>
                    <a:path extrusionOk="0" h="988" w="158">
                      <a:moveTo>
                        <a:pt x="156" y="987"/>
                      </a:moveTo>
                      <a:lnTo>
                        <a:pt x="157" y="844"/>
                      </a:lnTo>
                      <a:lnTo>
                        <a:pt x="157" y="778"/>
                      </a:lnTo>
                      <a:lnTo>
                        <a:pt x="153" y="732"/>
                      </a:lnTo>
                      <a:lnTo>
                        <a:pt x="151" y="676"/>
                      </a:lnTo>
                      <a:lnTo>
                        <a:pt x="152" y="618"/>
                      </a:lnTo>
                      <a:lnTo>
                        <a:pt x="150" y="569"/>
                      </a:lnTo>
                      <a:lnTo>
                        <a:pt x="146" y="526"/>
                      </a:lnTo>
                      <a:lnTo>
                        <a:pt x="141" y="448"/>
                      </a:lnTo>
                      <a:lnTo>
                        <a:pt x="133" y="363"/>
                      </a:lnTo>
                      <a:lnTo>
                        <a:pt x="123" y="277"/>
                      </a:lnTo>
                      <a:lnTo>
                        <a:pt x="115" y="185"/>
                      </a:lnTo>
                      <a:lnTo>
                        <a:pt x="109" y="131"/>
                      </a:lnTo>
                      <a:lnTo>
                        <a:pt x="103" y="109"/>
                      </a:lnTo>
                      <a:lnTo>
                        <a:pt x="88" y="72"/>
                      </a:lnTo>
                      <a:lnTo>
                        <a:pt x="76" y="45"/>
                      </a:lnTo>
                      <a:lnTo>
                        <a:pt x="60" y="23"/>
                      </a:lnTo>
                      <a:lnTo>
                        <a:pt x="44" y="5"/>
                      </a:lnTo>
                      <a:lnTo>
                        <a:pt x="33" y="0"/>
                      </a:lnTo>
                      <a:lnTo>
                        <a:pt x="18" y="0"/>
                      </a:lnTo>
                      <a:lnTo>
                        <a:pt x="6" y="5"/>
                      </a:lnTo>
                      <a:lnTo>
                        <a:pt x="0" y="16"/>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89" name="Google Shape;89;p1"/>
                <p:cNvSpPr/>
                <p:nvPr/>
              </p:nvSpPr>
              <p:spPr>
                <a:xfrm>
                  <a:off x="5072" y="3692"/>
                  <a:ext cx="163" cy="317"/>
                </a:xfrm>
                <a:custGeom>
                  <a:rect b="b" l="l" r="r" t="t"/>
                  <a:pathLst>
                    <a:path extrusionOk="0" h="317" w="163">
                      <a:moveTo>
                        <a:pt x="162" y="316"/>
                      </a:moveTo>
                      <a:lnTo>
                        <a:pt x="138" y="245"/>
                      </a:lnTo>
                      <a:lnTo>
                        <a:pt x="117" y="167"/>
                      </a:lnTo>
                      <a:lnTo>
                        <a:pt x="106" y="133"/>
                      </a:lnTo>
                      <a:lnTo>
                        <a:pt x="92" y="94"/>
                      </a:lnTo>
                      <a:lnTo>
                        <a:pt x="72" y="52"/>
                      </a:lnTo>
                      <a:lnTo>
                        <a:pt x="57" y="26"/>
                      </a:lnTo>
                      <a:lnTo>
                        <a:pt x="46" y="14"/>
                      </a:lnTo>
                      <a:lnTo>
                        <a:pt x="32" y="4"/>
                      </a:lnTo>
                      <a:lnTo>
                        <a:pt x="15" y="0"/>
                      </a:lnTo>
                      <a:lnTo>
                        <a:pt x="8" y="9"/>
                      </a:lnTo>
                      <a:lnTo>
                        <a:pt x="0" y="28"/>
                      </a:lnTo>
                    </a:path>
                  </a:pathLst>
                </a:custGeom>
                <a:solidFill>
                  <a:srgbClr val="CEDA9D"/>
                </a:solidFill>
                <a:ln cap="rnd" cmpd="sng" w="127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0" name="Google Shape;90;p1"/>
                <p:cNvSpPr/>
                <p:nvPr/>
              </p:nvSpPr>
              <p:spPr>
                <a:xfrm>
                  <a:off x="5357" y="3974"/>
                  <a:ext cx="157" cy="347"/>
                </a:xfrm>
                <a:custGeom>
                  <a:rect b="b" l="l" r="r" t="t"/>
                  <a:pathLst>
                    <a:path extrusionOk="0" h="347" w="157">
                      <a:moveTo>
                        <a:pt x="156" y="346"/>
                      </a:moveTo>
                      <a:lnTo>
                        <a:pt x="133" y="313"/>
                      </a:lnTo>
                      <a:lnTo>
                        <a:pt x="123" y="292"/>
                      </a:lnTo>
                      <a:lnTo>
                        <a:pt x="117" y="275"/>
                      </a:lnTo>
                      <a:lnTo>
                        <a:pt x="82" y="116"/>
                      </a:lnTo>
                      <a:lnTo>
                        <a:pt x="64" y="65"/>
                      </a:lnTo>
                      <a:lnTo>
                        <a:pt x="50" y="32"/>
                      </a:lnTo>
                      <a:lnTo>
                        <a:pt x="39" y="17"/>
                      </a:lnTo>
                      <a:lnTo>
                        <a:pt x="27" y="4"/>
                      </a:lnTo>
                      <a:lnTo>
                        <a:pt x="13" y="0"/>
                      </a:lnTo>
                      <a:lnTo>
                        <a:pt x="4" y="3"/>
                      </a:lnTo>
                      <a:lnTo>
                        <a:pt x="0" y="23"/>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1" name="Google Shape;91;p1"/>
                <p:cNvSpPr/>
                <p:nvPr/>
              </p:nvSpPr>
              <p:spPr>
                <a:xfrm>
                  <a:off x="4948" y="3692"/>
                  <a:ext cx="340" cy="526"/>
                </a:xfrm>
                <a:custGeom>
                  <a:rect b="b" l="l" r="r" t="t"/>
                  <a:pathLst>
                    <a:path extrusionOk="0" h="526" w="340">
                      <a:moveTo>
                        <a:pt x="339" y="525"/>
                      </a:moveTo>
                      <a:lnTo>
                        <a:pt x="329" y="483"/>
                      </a:lnTo>
                      <a:lnTo>
                        <a:pt x="222" y="198"/>
                      </a:lnTo>
                      <a:lnTo>
                        <a:pt x="175" y="110"/>
                      </a:lnTo>
                      <a:lnTo>
                        <a:pt x="161" y="80"/>
                      </a:lnTo>
                      <a:lnTo>
                        <a:pt x="143" y="47"/>
                      </a:lnTo>
                      <a:lnTo>
                        <a:pt x="121" y="23"/>
                      </a:lnTo>
                      <a:lnTo>
                        <a:pt x="102" y="9"/>
                      </a:lnTo>
                      <a:lnTo>
                        <a:pt x="77" y="0"/>
                      </a:lnTo>
                      <a:lnTo>
                        <a:pt x="53" y="0"/>
                      </a:lnTo>
                      <a:lnTo>
                        <a:pt x="35" y="9"/>
                      </a:lnTo>
                      <a:lnTo>
                        <a:pt x="0" y="58"/>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2" name="Google Shape;92;p1"/>
                <p:cNvSpPr/>
                <p:nvPr/>
              </p:nvSpPr>
              <p:spPr>
                <a:xfrm>
                  <a:off x="5183" y="3343"/>
                  <a:ext cx="338" cy="870"/>
                </a:xfrm>
                <a:custGeom>
                  <a:rect b="b" l="l" r="r" t="t"/>
                  <a:pathLst>
                    <a:path extrusionOk="0" h="870" w="338">
                      <a:moveTo>
                        <a:pt x="0" y="869"/>
                      </a:moveTo>
                      <a:lnTo>
                        <a:pt x="89" y="622"/>
                      </a:lnTo>
                      <a:lnTo>
                        <a:pt x="137" y="499"/>
                      </a:lnTo>
                      <a:lnTo>
                        <a:pt x="179" y="381"/>
                      </a:lnTo>
                      <a:lnTo>
                        <a:pt x="205" y="299"/>
                      </a:lnTo>
                      <a:lnTo>
                        <a:pt x="217" y="256"/>
                      </a:lnTo>
                      <a:lnTo>
                        <a:pt x="225" y="209"/>
                      </a:lnTo>
                      <a:lnTo>
                        <a:pt x="235" y="166"/>
                      </a:lnTo>
                      <a:lnTo>
                        <a:pt x="251" y="114"/>
                      </a:lnTo>
                      <a:lnTo>
                        <a:pt x="269" y="68"/>
                      </a:lnTo>
                      <a:lnTo>
                        <a:pt x="292" y="27"/>
                      </a:lnTo>
                      <a:lnTo>
                        <a:pt x="309" y="2"/>
                      </a:lnTo>
                      <a:lnTo>
                        <a:pt x="320" y="0"/>
                      </a:lnTo>
                      <a:lnTo>
                        <a:pt x="331" y="12"/>
                      </a:lnTo>
                      <a:lnTo>
                        <a:pt x="337" y="58"/>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3" name="Google Shape;93;p1"/>
                <p:cNvSpPr/>
                <p:nvPr/>
              </p:nvSpPr>
              <p:spPr>
                <a:xfrm>
                  <a:off x="5266" y="3703"/>
                  <a:ext cx="248" cy="299"/>
                </a:xfrm>
                <a:custGeom>
                  <a:rect b="b" l="l" r="r" t="t"/>
                  <a:pathLst>
                    <a:path extrusionOk="0" h="299" w="248">
                      <a:moveTo>
                        <a:pt x="0" y="298"/>
                      </a:moveTo>
                      <a:lnTo>
                        <a:pt x="46" y="233"/>
                      </a:lnTo>
                      <a:lnTo>
                        <a:pt x="75" y="159"/>
                      </a:lnTo>
                      <a:lnTo>
                        <a:pt x="90" y="126"/>
                      </a:lnTo>
                      <a:lnTo>
                        <a:pt x="111" y="87"/>
                      </a:lnTo>
                      <a:lnTo>
                        <a:pt x="140" y="47"/>
                      </a:lnTo>
                      <a:lnTo>
                        <a:pt x="161" y="23"/>
                      </a:lnTo>
                      <a:lnTo>
                        <a:pt x="176" y="11"/>
                      </a:lnTo>
                      <a:lnTo>
                        <a:pt x="199" y="1"/>
                      </a:lnTo>
                      <a:lnTo>
                        <a:pt x="223" y="0"/>
                      </a:lnTo>
                      <a:lnTo>
                        <a:pt x="233" y="14"/>
                      </a:lnTo>
                      <a:lnTo>
                        <a:pt x="247" y="36"/>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4" name="Google Shape;94;p1"/>
                <p:cNvSpPr/>
                <p:nvPr/>
              </p:nvSpPr>
              <p:spPr>
                <a:xfrm>
                  <a:off x="5164" y="3809"/>
                  <a:ext cx="119" cy="146"/>
                </a:xfrm>
                <a:custGeom>
                  <a:rect b="b" l="l" r="r" t="t"/>
                  <a:pathLst>
                    <a:path extrusionOk="0" h="146" w="119">
                      <a:moveTo>
                        <a:pt x="0" y="0"/>
                      </a:moveTo>
                      <a:lnTo>
                        <a:pt x="19" y="9"/>
                      </a:lnTo>
                      <a:lnTo>
                        <a:pt x="44" y="19"/>
                      </a:lnTo>
                      <a:lnTo>
                        <a:pt x="65" y="40"/>
                      </a:lnTo>
                      <a:lnTo>
                        <a:pt x="85" y="57"/>
                      </a:lnTo>
                      <a:lnTo>
                        <a:pt x="101" y="75"/>
                      </a:lnTo>
                      <a:lnTo>
                        <a:pt x="109" y="91"/>
                      </a:lnTo>
                      <a:lnTo>
                        <a:pt x="115" y="105"/>
                      </a:lnTo>
                      <a:lnTo>
                        <a:pt x="118" y="125"/>
                      </a:lnTo>
                      <a:lnTo>
                        <a:pt x="118" y="145"/>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5" name="Google Shape;95;p1"/>
                <p:cNvSpPr/>
                <p:nvPr/>
              </p:nvSpPr>
              <p:spPr>
                <a:xfrm>
                  <a:off x="5545" y="3616"/>
                  <a:ext cx="100" cy="574"/>
                </a:xfrm>
                <a:custGeom>
                  <a:rect b="b" l="l" r="r" t="t"/>
                  <a:pathLst>
                    <a:path extrusionOk="0" h="574" w="100">
                      <a:moveTo>
                        <a:pt x="0" y="573"/>
                      </a:moveTo>
                      <a:lnTo>
                        <a:pt x="0" y="519"/>
                      </a:lnTo>
                      <a:lnTo>
                        <a:pt x="0" y="479"/>
                      </a:lnTo>
                      <a:lnTo>
                        <a:pt x="2" y="450"/>
                      </a:lnTo>
                      <a:lnTo>
                        <a:pt x="3" y="416"/>
                      </a:lnTo>
                      <a:lnTo>
                        <a:pt x="3" y="380"/>
                      </a:lnTo>
                      <a:lnTo>
                        <a:pt x="4" y="351"/>
                      </a:lnTo>
                      <a:lnTo>
                        <a:pt x="6" y="323"/>
                      </a:lnTo>
                      <a:lnTo>
                        <a:pt x="9" y="276"/>
                      </a:lnTo>
                      <a:lnTo>
                        <a:pt x="14" y="223"/>
                      </a:lnTo>
                      <a:lnTo>
                        <a:pt x="21" y="170"/>
                      </a:lnTo>
                      <a:lnTo>
                        <a:pt x="26" y="114"/>
                      </a:lnTo>
                      <a:lnTo>
                        <a:pt x="30" y="80"/>
                      </a:lnTo>
                      <a:lnTo>
                        <a:pt x="33" y="67"/>
                      </a:lnTo>
                      <a:lnTo>
                        <a:pt x="42" y="44"/>
                      </a:lnTo>
                      <a:lnTo>
                        <a:pt x="51" y="28"/>
                      </a:lnTo>
                      <a:lnTo>
                        <a:pt x="61" y="14"/>
                      </a:lnTo>
                      <a:lnTo>
                        <a:pt x="71" y="3"/>
                      </a:lnTo>
                      <a:lnTo>
                        <a:pt x="77" y="0"/>
                      </a:lnTo>
                      <a:lnTo>
                        <a:pt x="87" y="0"/>
                      </a:lnTo>
                      <a:lnTo>
                        <a:pt x="95" y="4"/>
                      </a:lnTo>
                      <a:lnTo>
                        <a:pt x="99" y="9"/>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6" name="Google Shape;96;p1"/>
                <p:cNvSpPr/>
                <p:nvPr/>
              </p:nvSpPr>
              <p:spPr>
                <a:xfrm>
                  <a:off x="5433" y="3986"/>
                  <a:ext cx="124" cy="161"/>
                </a:xfrm>
                <a:custGeom>
                  <a:rect b="b" l="l" r="r" t="t"/>
                  <a:pathLst>
                    <a:path extrusionOk="0" h="161" w="124">
                      <a:moveTo>
                        <a:pt x="123" y="160"/>
                      </a:moveTo>
                      <a:lnTo>
                        <a:pt x="104" y="124"/>
                      </a:lnTo>
                      <a:lnTo>
                        <a:pt x="89" y="84"/>
                      </a:lnTo>
                      <a:lnTo>
                        <a:pt x="81" y="67"/>
                      </a:lnTo>
                      <a:lnTo>
                        <a:pt x="70" y="47"/>
                      </a:lnTo>
                      <a:lnTo>
                        <a:pt x="55" y="26"/>
                      </a:lnTo>
                      <a:lnTo>
                        <a:pt x="44" y="13"/>
                      </a:lnTo>
                      <a:lnTo>
                        <a:pt x="35" y="7"/>
                      </a:lnTo>
                      <a:lnTo>
                        <a:pt x="24" y="1"/>
                      </a:lnTo>
                      <a:lnTo>
                        <a:pt x="11" y="0"/>
                      </a:lnTo>
                      <a:lnTo>
                        <a:pt x="5" y="4"/>
                      </a:lnTo>
                      <a:lnTo>
                        <a:pt x="0" y="14"/>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7" name="Google Shape;97;p1"/>
                <p:cNvSpPr/>
                <p:nvPr/>
              </p:nvSpPr>
              <p:spPr>
                <a:xfrm>
                  <a:off x="5472" y="3794"/>
                  <a:ext cx="84" cy="400"/>
                </a:xfrm>
                <a:custGeom>
                  <a:rect b="b" l="l" r="r" t="t"/>
                  <a:pathLst>
                    <a:path extrusionOk="0" h="400" w="84">
                      <a:moveTo>
                        <a:pt x="82" y="399"/>
                      </a:moveTo>
                      <a:lnTo>
                        <a:pt x="83" y="361"/>
                      </a:lnTo>
                      <a:lnTo>
                        <a:pt x="83" y="333"/>
                      </a:lnTo>
                      <a:lnTo>
                        <a:pt x="81" y="314"/>
                      </a:lnTo>
                      <a:lnTo>
                        <a:pt x="80" y="289"/>
                      </a:lnTo>
                      <a:lnTo>
                        <a:pt x="80" y="264"/>
                      </a:lnTo>
                      <a:lnTo>
                        <a:pt x="79" y="244"/>
                      </a:lnTo>
                      <a:lnTo>
                        <a:pt x="77" y="225"/>
                      </a:lnTo>
                      <a:lnTo>
                        <a:pt x="74" y="191"/>
                      </a:lnTo>
                      <a:lnTo>
                        <a:pt x="70" y="155"/>
                      </a:lnTo>
                      <a:lnTo>
                        <a:pt x="65" y="119"/>
                      </a:lnTo>
                      <a:lnTo>
                        <a:pt x="61" y="79"/>
                      </a:lnTo>
                      <a:lnTo>
                        <a:pt x="57" y="55"/>
                      </a:lnTo>
                      <a:lnTo>
                        <a:pt x="54" y="46"/>
                      </a:lnTo>
                      <a:lnTo>
                        <a:pt x="47" y="31"/>
                      </a:lnTo>
                      <a:lnTo>
                        <a:pt x="39" y="19"/>
                      </a:lnTo>
                      <a:lnTo>
                        <a:pt x="31" y="10"/>
                      </a:lnTo>
                      <a:lnTo>
                        <a:pt x="23" y="2"/>
                      </a:lnTo>
                      <a:lnTo>
                        <a:pt x="17" y="0"/>
                      </a:lnTo>
                      <a:lnTo>
                        <a:pt x="9" y="0"/>
                      </a:lnTo>
                      <a:lnTo>
                        <a:pt x="2" y="3"/>
                      </a:lnTo>
                      <a:lnTo>
                        <a:pt x="0" y="6"/>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8" name="Google Shape;98;p1"/>
                <p:cNvSpPr/>
                <p:nvPr/>
              </p:nvSpPr>
              <p:spPr>
                <a:xfrm>
                  <a:off x="5547" y="4043"/>
                  <a:ext cx="131" cy="151"/>
                </a:xfrm>
                <a:custGeom>
                  <a:rect b="b" l="l" r="r" t="t"/>
                  <a:pathLst>
                    <a:path extrusionOk="0" h="151" w="131">
                      <a:moveTo>
                        <a:pt x="0" y="150"/>
                      </a:moveTo>
                      <a:lnTo>
                        <a:pt x="19" y="135"/>
                      </a:lnTo>
                      <a:lnTo>
                        <a:pt x="26" y="126"/>
                      </a:lnTo>
                      <a:lnTo>
                        <a:pt x="32" y="119"/>
                      </a:lnTo>
                      <a:lnTo>
                        <a:pt x="60" y="50"/>
                      </a:lnTo>
                      <a:lnTo>
                        <a:pt x="76" y="28"/>
                      </a:lnTo>
                      <a:lnTo>
                        <a:pt x="87" y="14"/>
                      </a:lnTo>
                      <a:lnTo>
                        <a:pt x="96" y="7"/>
                      </a:lnTo>
                      <a:lnTo>
                        <a:pt x="107" y="2"/>
                      </a:lnTo>
                      <a:lnTo>
                        <a:pt x="118" y="0"/>
                      </a:lnTo>
                      <a:lnTo>
                        <a:pt x="125" y="1"/>
                      </a:lnTo>
                      <a:lnTo>
                        <a:pt x="130" y="9"/>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99" name="Google Shape;99;p1"/>
                <p:cNvSpPr/>
                <p:nvPr/>
              </p:nvSpPr>
              <p:spPr>
                <a:xfrm>
                  <a:off x="4636" y="3710"/>
                  <a:ext cx="304" cy="525"/>
                </a:xfrm>
                <a:custGeom>
                  <a:rect b="b" l="l" r="r" t="t"/>
                  <a:pathLst>
                    <a:path extrusionOk="0" h="525" w="304">
                      <a:moveTo>
                        <a:pt x="303" y="524"/>
                      </a:moveTo>
                      <a:lnTo>
                        <a:pt x="292" y="462"/>
                      </a:lnTo>
                      <a:lnTo>
                        <a:pt x="278" y="396"/>
                      </a:lnTo>
                      <a:lnTo>
                        <a:pt x="266" y="344"/>
                      </a:lnTo>
                      <a:lnTo>
                        <a:pt x="253" y="297"/>
                      </a:lnTo>
                      <a:lnTo>
                        <a:pt x="236" y="257"/>
                      </a:lnTo>
                      <a:lnTo>
                        <a:pt x="220" y="213"/>
                      </a:lnTo>
                      <a:lnTo>
                        <a:pt x="197" y="176"/>
                      </a:lnTo>
                      <a:lnTo>
                        <a:pt x="148" y="102"/>
                      </a:lnTo>
                      <a:lnTo>
                        <a:pt x="134" y="80"/>
                      </a:lnTo>
                      <a:lnTo>
                        <a:pt x="124" y="70"/>
                      </a:lnTo>
                      <a:lnTo>
                        <a:pt x="100" y="42"/>
                      </a:lnTo>
                      <a:lnTo>
                        <a:pt x="87" y="28"/>
                      </a:lnTo>
                      <a:lnTo>
                        <a:pt x="71" y="18"/>
                      </a:lnTo>
                      <a:lnTo>
                        <a:pt x="47" y="6"/>
                      </a:lnTo>
                      <a:lnTo>
                        <a:pt x="30" y="0"/>
                      </a:lnTo>
                      <a:lnTo>
                        <a:pt x="18" y="0"/>
                      </a:lnTo>
                      <a:lnTo>
                        <a:pt x="7" y="3"/>
                      </a:lnTo>
                      <a:lnTo>
                        <a:pt x="0" y="10"/>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00" name="Google Shape;100;p1"/>
                <p:cNvSpPr/>
                <p:nvPr/>
              </p:nvSpPr>
              <p:spPr>
                <a:xfrm>
                  <a:off x="4834" y="3768"/>
                  <a:ext cx="126" cy="432"/>
                </a:xfrm>
                <a:custGeom>
                  <a:rect b="b" l="l" r="r" t="t"/>
                  <a:pathLst>
                    <a:path extrusionOk="0" h="432" w="126">
                      <a:moveTo>
                        <a:pt x="125" y="431"/>
                      </a:moveTo>
                      <a:lnTo>
                        <a:pt x="57" y="16"/>
                      </a:lnTo>
                      <a:lnTo>
                        <a:pt x="52" y="10"/>
                      </a:lnTo>
                      <a:lnTo>
                        <a:pt x="45" y="3"/>
                      </a:lnTo>
                      <a:lnTo>
                        <a:pt x="38" y="1"/>
                      </a:lnTo>
                      <a:lnTo>
                        <a:pt x="27" y="0"/>
                      </a:lnTo>
                      <a:lnTo>
                        <a:pt x="19" y="1"/>
                      </a:lnTo>
                      <a:lnTo>
                        <a:pt x="12" y="6"/>
                      </a:lnTo>
                      <a:lnTo>
                        <a:pt x="4" y="14"/>
                      </a:lnTo>
                      <a:lnTo>
                        <a:pt x="0" y="27"/>
                      </a:lnTo>
                    </a:path>
                  </a:pathLst>
                </a:custGeom>
                <a:solidFill>
                  <a:srgbClr val="CEDA9D"/>
                </a:solidFill>
                <a:ln cap="rnd" cmpd="sng" w="25400">
                  <a:solidFill>
                    <a:srgbClr val="99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sp>
            <p:nvSpPr>
              <p:cNvPr id="101" name="Google Shape;101;p1"/>
              <p:cNvSpPr/>
              <p:nvPr/>
            </p:nvSpPr>
            <p:spPr>
              <a:xfrm>
                <a:off x="5031" y="3712"/>
                <a:ext cx="46" cy="270"/>
              </a:xfrm>
              <a:custGeom>
                <a:rect b="b" l="l" r="r" t="t"/>
                <a:pathLst>
                  <a:path extrusionOk="0" h="270" w="46">
                    <a:moveTo>
                      <a:pt x="45" y="0"/>
                    </a:moveTo>
                    <a:lnTo>
                      <a:pt x="28" y="17"/>
                    </a:lnTo>
                    <a:lnTo>
                      <a:pt x="19" y="51"/>
                    </a:lnTo>
                    <a:lnTo>
                      <a:pt x="9" y="96"/>
                    </a:lnTo>
                    <a:lnTo>
                      <a:pt x="0" y="153"/>
                    </a:lnTo>
                    <a:lnTo>
                      <a:pt x="0" y="215"/>
                    </a:lnTo>
                    <a:lnTo>
                      <a:pt x="5" y="269"/>
                    </a:lnTo>
                    <a:lnTo>
                      <a:pt x="9" y="269"/>
                    </a:lnTo>
                    <a:lnTo>
                      <a:pt x="5" y="215"/>
                    </a:lnTo>
                    <a:lnTo>
                      <a:pt x="5" y="169"/>
                    </a:lnTo>
                    <a:lnTo>
                      <a:pt x="14" y="121"/>
                    </a:lnTo>
                    <a:lnTo>
                      <a:pt x="28" y="71"/>
                    </a:lnTo>
                    <a:lnTo>
                      <a:pt x="44" y="7"/>
                    </a:lnTo>
                    <a:lnTo>
                      <a:pt x="45"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02" name="Google Shape;102;p1"/>
              <p:cNvSpPr/>
              <p:nvPr/>
            </p:nvSpPr>
            <p:spPr>
              <a:xfrm>
                <a:off x="5499" y="3719"/>
                <a:ext cx="72" cy="278"/>
              </a:xfrm>
              <a:custGeom>
                <a:rect b="b" l="l" r="r" t="t"/>
                <a:pathLst>
                  <a:path extrusionOk="0" h="278" w="72">
                    <a:moveTo>
                      <a:pt x="14" y="0"/>
                    </a:moveTo>
                    <a:lnTo>
                      <a:pt x="28" y="21"/>
                    </a:lnTo>
                    <a:lnTo>
                      <a:pt x="42" y="55"/>
                    </a:lnTo>
                    <a:lnTo>
                      <a:pt x="56" y="101"/>
                    </a:lnTo>
                    <a:lnTo>
                      <a:pt x="71" y="159"/>
                    </a:lnTo>
                    <a:lnTo>
                      <a:pt x="71" y="222"/>
                    </a:lnTo>
                    <a:lnTo>
                      <a:pt x="64" y="277"/>
                    </a:lnTo>
                    <a:lnTo>
                      <a:pt x="56" y="277"/>
                    </a:lnTo>
                    <a:lnTo>
                      <a:pt x="64" y="222"/>
                    </a:lnTo>
                    <a:lnTo>
                      <a:pt x="64" y="176"/>
                    </a:lnTo>
                    <a:lnTo>
                      <a:pt x="49" y="125"/>
                    </a:lnTo>
                    <a:lnTo>
                      <a:pt x="28" y="75"/>
                    </a:lnTo>
                    <a:lnTo>
                      <a:pt x="0" y="13"/>
                    </a:lnTo>
                    <a:lnTo>
                      <a:pt x="14"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03" name="Google Shape;103;p1"/>
              <p:cNvSpPr/>
              <p:nvPr/>
            </p:nvSpPr>
            <p:spPr>
              <a:xfrm>
                <a:off x="4955" y="3844"/>
                <a:ext cx="196" cy="332"/>
              </a:xfrm>
              <a:custGeom>
                <a:rect b="b" l="l" r="r" t="t"/>
                <a:pathLst>
                  <a:path extrusionOk="0" h="332" w="196">
                    <a:moveTo>
                      <a:pt x="128" y="2"/>
                    </a:moveTo>
                    <a:lnTo>
                      <a:pt x="119" y="2"/>
                    </a:lnTo>
                    <a:lnTo>
                      <a:pt x="114" y="8"/>
                    </a:lnTo>
                    <a:lnTo>
                      <a:pt x="108" y="14"/>
                    </a:lnTo>
                    <a:lnTo>
                      <a:pt x="106" y="16"/>
                    </a:lnTo>
                    <a:lnTo>
                      <a:pt x="97" y="21"/>
                    </a:lnTo>
                    <a:lnTo>
                      <a:pt x="88" y="29"/>
                    </a:lnTo>
                    <a:lnTo>
                      <a:pt x="80" y="32"/>
                    </a:lnTo>
                    <a:lnTo>
                      <a:pt x="61" y="35"/>
                    </a:lnTo>
                    <a:lnTo>
                      <a:pt x="13" y="35"/>
                    </a:lnTo>
                    <a:lnTo>
                      <a:pt x="61" y="37"/>
                    </a:lnTo>
                    <a:lnTo>
                      <a:pt x="75" y="32"/>
                    </a:lnTo>
                    <a:lnTo>
                      <a:pt x="83" y="35"/>
                    </a:lnTo>
                    <a:lnTo>
                      <a:pt x="72" y="41"/>
                    </a:lnTo>
                    <a:lnTo>
                      <a:pt x="80" y="41"/>
                    </a:lnTo>
                    <a:lnTo>
                      <a:pt x="72" y="48"/>
                    </a:lnTo>
                    <a:lnTo>
                      <a:pt x="11" y="94"/>
                    </a:lnTo>
                    <a:lnTo>
                      <a:pt x="75" y="48"/>
                    </a:lnTo>
                    <a:lnTo>
                      <a:pt x="72" y="54"/>
                    </a:lnTo>
                    <a:lnTo>
                      <a:pt x="64" y="62"/>
                    </a:lnTo>
                    <a:lnTo>
                      <a:pt x="55" y="64"/>
                    </a:lnTo>
                    <a:lnTo>
                      <a:pt x="38" y="68"/>
                    </a:lnTo>
                    <a:lnTo>
                      <a:pt x="11" y="62"/>
                    </a:lnTo>
                    <a:lnTo>
                      <a:pt x="55" y="68"/>
                    </a:lnTo>
                    <a:lnTo>
                      <a:pt x="64" y="62"/>
                    </a:lnTo>
                    <a:lnTo>
                      <a:pt x="72" y="59"/>
                    </a:lnTo>
                    <a:lnTo>
                      <a:pt x="69" y="68"/>
                    </a:lnTo>
                    <a:lnTo>
                      <a:pt x="64" y="70"/>
                    </a:lnTo>
                    <a:lnTo>
                      <a:pt x="9" y="97"/>
                    </a:lnTo>
                    <a:lnTo>
                      <a:pt x="64" y="73"/>
                    </a:lnTo>
                    <a:lnTo>
                      <a:pt x="69" y="73"/>
                    </a:lnTo>
                    <a:lnTo>
                      <a:pt x="64" y="81"/>
                    </a:lnTo>
                    <a:lnTo>
                      <a:pt x="55" y="89"/>
                    </a:lnTo>
                    <a:lnTo>
                      <a:pt x="9" y="105"/>
                    </a:lnTo>
                    <a:lnTo>
                      <a:pt x="61" y="86"/>
                    </a:lnTo>
                    <a:lnTo>
                      <a:pt x="64" y="86"/>
                    </a:lnTo>
                    <a:lnTo>
                      <a:pt x="67" y="89"/>
                    </a:lnTo>
                    <a:lnTo>
                      <a:pt x="55" y="99"/>
                    </a:lnTo>
                    <a:lnTo>
                      <a:pt x="67" y="97"/>
                    </a:lnTo>
                    <a:lnTo>
                      <a:pt x="52" y="111"/>
                    </a:lnTo>
                    <a:lnTo>
                      <a:pt x="41" y="119"/>
                    </a:lnTo>
                    <a:lnTo>
                      <a:pt x="19" y="124"/>
                    </a:lnTo>
                    <a:lnTo>
                      <a:pt x="9" y="124"/>
                    </a:lnTo>
                    <a:lnTo>
                      <a:pt x="27" y="122"/>
                    </a:lnTo>
                    <a:lnTo>
                      <a:pt x="50" y="116"/>
                    </a:lnTo>
                    <a:lnTo>
                      <a:pt x="55" y="113"/>
                    </a:lnTo>
                    <a:lnTo>
                      <a:pt x="50" y="122"/>
                    </a:lnTo>
                    <a:lnTo>
                      <a:pt x="38" y="132"/>
                    </a:lnTo>
                    <a:lnTo>
                      <a:pt x="19" y="137"/>
                    </a:lnTo>
                    <a:lnTo>
                      <a:pt x="0" y="143"/>
                    </a:lnTo>
                    <a:lnTo>
                      <a:pt x="25" y="135"/>
                    </a:lnTo>
                    <a:lnTo>
                      <a:pt x="41" y="127"/>
                    </a:lnTo>
                    <a:lnTo>
                      <a:pt x="55" y="119"/>
                    </a:lnTo>
                    <a:lnTo>
                      <a:pt x="58" y="116"/>
                    </a:lnTo>
                    <a:lnTo>
                      <a:pt x="55" y="124"/>
                    </a:lnTo>
                    <a:lnTo>
                      <a:pt x="61" y="122"/>
                    </a:lnTo>
                    <a:lnTo>
                      <a:pt x="67" y="124"/>
                    </a:lnTo>
                    <a:lnTo>
                      <a:pt x="55" y="132"/>
                    </a:lnTo>
                    <a:lnTo>
                      <a:pt x="55" y="137"/>
                    </a:lnTo>
                    <a:lnTo>
                      <a:pt x="41" y="149"/>
                    </a:lnTo>
                    <a:lnTo>
                      <a:pt x="46" y="149"/>
                    </a:lnTo>
                    <a:lnTo>
                      <a:pt x="41" y="155"/>
                    </a:lnTo>
                    <a:lnTo>
                      <a:pt x="22" y="165"/>
                    </a:lnTo>
                    <a:lnTo>
                      <a:pt x="5" y="168"/>
                    </a:lnTo>
                    <a:lnTo>
                      <a:pt x="30" y="162"/>
                    </a:lnTo>
                    <a:lnTo>
                      <a:pt x="45" y="155"/>
                    </a:lnTo>
                    <a:lnTo>
                      <a:pt x="52" y="151"/>
                    </a:lnTo>
                    <a:lnTo>
                      <a:pt x="52" y="160"/>
                    </a:lnTo>
                    <a:lnTo>
                      <a:pt x="52" y="162"/>
                    </a:lnTo>
                    <a:lnTo>
                      <a:pt x="45" y="173"/>
                    </a:lnTo>
                    <a:lnTo>
                      <a:pt x="36" y="181"/>
                    </a:lnTo>
                    <a:lnTo>
                      <a:pt x="41" y="181"/>
                    </a:lnTo>
                    <a:lnTo>
                      <a:pt x="33" y="187"/>
                    </a:lnTo>
                    <a:lnTo>
                      <a:pt x="5" y="200"/>
                    </a:lnTo>
                    <a:lnTo>
                      <a:pt x="25" y="193"/>
                    </a:lnTo>
                    <a:lnTo>
                      <a:pt x="38" y="187"/>
                    </a:lnTo>
                    <a:lnTo>
                      <a:pt x="38" y="195"/>
                    </a:lnTo>
                    <a:lnTo>
                      <a:pt x="30" y="198"/>
                    </a:lnTo>
                    <a:lnTo>
                      <a:pt x="38" y="195"/>
                    </a:lnTo>
                    <a:lnTo>
                      <a:pt x="38" y="200"/>
                    </a:lnTo>
                    <a:lnTo>
                      <a:pt x="33" y="206"/>
                    </a:lnTo>
                    <a:lnTo>
                      <a:pt x="9" y="214"/>
                    </a:lnTo>
                    <a:lnTo>
                      <a:pt x="30" y="206"/>
                    </a:lnTo>
                    <a:lnTo>
                      <a:pt x="30" y="208"/>
                    </a:lnTo>
                    <a:lnTo>
                      <a:pt x="33" y="211"/>
                    </a:lnTo>
                    <a:lnTo>
                      <a:pt x="9" y="231"/>
                    </a:lnTo>
                    <a:lnTo>
                      <a:pt x="27" y="217"/>
                    </a:lnTo>
                    <a:lnTo>
                      <a:pt x="33" y="214"/>
                    </a:lnTo>
                    <a:lnTo>
                      <a:pt x="36" y="219"/>
                    </a:lnTo>
                    <a:lnTo>
                      <a:pt x="30" y="225"/>
                    </a:lnTo>
                    <a:lnTo>
                      <a:pt x="36" y="222"/>
                    </a:lnTo>
                    <a:lnTo>
                      <a:pt x="30" y="238"/>
                    </a:lnTo>
                    <a:lnTo>
                      <a:pt x="5" y="257"/>
                    </a:lnTo>
                    <a:lnTo>
                      <a:pt x="30" y="238"/>
                    </a:lnTo>
                    <a:lnTo>
                      <a:pt x="27" y="246"/>
                    </a:lnTo>
                    <a:lnTo>
                      <a:pt x="36" y="238"/>
                    </a:lnTo>
                    <a:lnTo>
                      <a:pt x="36" y="246"/>
                    </a:lnTo>
                    <a:lnTo>
                      <a:pt x="38" y="284"/>
                    </a:lnTo>
                    <a:lnTo>
                      <a:pt x="64" y="331"/>
                    </a:lnTo>
                    <a:lnTo>
                      <a:pt x="38" y="282"/>
                    </a:lnTo>
                    <a:lnTo>
                      <a:pt x="38" y="263"/>
                    </a:lnTo>
                    <a:lnTo>
                      <a:pt x="41" y="249"/>
                    </a:lnTo>
                    <a:lnTo>
                      <a:pt x="45" y="238"/>
                    </a:lnTo>
                    <a:lnTo>
                      <a:pt x="50" y="219"/>
                    </a:lnTo>
                    <a:lnTo>
                      <a:pt x="55" y="227"/>
                    </a:lnTo>
                    <a:lnTo>
                      <a:pt x="92" y="331"/>
                    </a:lnTo>
                    <a:lnTo>
                      <a:pt x="58" y="227"/>
                    </a:lnTo>
                    <a:lnTo>
                      <a:pt x="58" y="217"/>
                    </a:lnTo>
                    <a:lnTo>
                      <a:pt x="64" y="222"/>
                    </a:lnTo>
                    <a:lnTo>
                      <a:pt x="69" y="322"/>
                    </a:lnTo>
                    <a:lnTo>
                      <a:pt x="67" y="236"/>
                    </a:lnTo>
                    <a:lnTo>
                      <a:pt x="64" y="219"/>
                    </a:lnTo>
                    <a:lnTo>
                      <a:pt x="61" y="214"/>
                    </a:lnTo>
                    <a:lnTo>
                      <a:pt x="64" y="200"/>
                    </a:lnTo>
                    <a:lnTo>
                      <a:pt x="67" y="211"/>
                    </a:lnTo>
                    <a:lnTo>
                      <a:pt x="75" y="233"/>
                    </a:lnTo>
                    <a:lnTo>
                      <a:pt x="83" y="246"/>
                    </a:lnTo>
                    <a:lnTo>
                      <a:pt x="106" y="266"/>
                    </a:lnTo>
                    <a:lnTo>
                      <a:pt x="153" y="301"/>
                    </a:lnTo>
                    <a:lnTo>
                      <a:pt x="92" y="249"/>
                    </a:lnTo>
                    <a:lnTo>
                      <a:pt x="80" y="236"/>
                    </a:lnTo>
                    <a:lnTo>
                      <a:pt x="75" y="227"/>
                    </a:lnTo>
                    <a:lnTo>
                      <a:pt x="69" y="217"/>
                    </a:lnTo>
                    <a:lnTo>
                      <a:pt x="72" y="187"/>
                    </a:lnTo>
                    <a:lnTo>
                      <a:pt x="75" y="195"/>
                    </a:lnTo>
                    <a:lnTo>
                      <a:pt x="75" y="179"/>
                    </a:lnTo>
                    <a:lnTo>
                      <a:pt x="75" y="173"/>
                    </a:lnTo>
                    <a:lnTo>
                      <a:pt x="80" y="187"/>
                    </a:lnTo>
                    <a:lnTo>
                      <a:pt x="134" y="287"/>
                    </a:lnTo>
                    <a:lnTo>
                      <a:pt x="88" y="206"/>
                    </a:lnTo>
                    <a:lnTo>
                      <a:pt x="83" y="198"/>
                    </a:lnTo>
                    <a:lnTo>
                      <a:pt x="80" y="187"/>
                    </a:lnTo>
                    <a:lnTo>
                      <a:pt x="80" y="157"/>
                    </a:lnTo>
                    <a:lnTo>
                      <a:pt x="83" y="160"/>
                    </a:lnTo>
                    <a:lnTo>
                      <a:pt x="86" y="143"/>
                    </a:lnTo>
                    <a:lnTo>
                      <a:pt x="94" y="149"/>
                    </a:lnTo>
                    <a:lnTo>
                      <a:pt x="136" y="260"/>
                    </a:lnTo>
                    <a:lnTo>
                      <a:pt x="114" y="206"/>
                    </a:lnTo>
                    <a:lnTo>
                      <a:pt x="106" y="181"/>
                    </a:lnTo>
                    <a:lnTo>
                      <a:pt x="94" y="160"/>
                    </a:lnTo>
                    <a:lnTo>
                      <a:pt x="94" y="146"/>
                    </a:lnTo>
                    <a:lnTo>
                      <a:pt x="92" y="124"/>
                    </a:lnTo>
                    <a:lnTo>
                      <a:pt x="97" y="127"/>
                    </a:lnTo>
                    <a:lnTo>
                      <a:pt x="119" y="238"/>
                    </a:lnTo>
                    <a:lnTo>
                      <a:pt x="94" y="119"/>
                    </a:lnTo>
                    <a:lnTo>
                      <a:pt x="94" y="108"/>
                    </a:lnTo>
                    <a:lnTo>
                      <a:pt x="97" y="116"/>
                    </a:lnTo>
                    <a:lnTo>
                      <a:pt x="97" y="92"/>
                    </a:lnTo>
                    <a:lnTo>
                      <a:pt x="102" y="99"/>
                    </a:lnTo>
                    <a:lnTo>
                      <a:pt x="102" y="86"/>
                    </a:lnTo>
                    <a:lnTo>
                      <a:pt x="111" y="94"/>
                    </a:lnTo>
                    <a:lnTo>
                      <a:pt x="122" y="122"/>
                    </a:lnTo>
                    <a:lnTo>
                      <a:pt x="136" y="137"/>
                    </a:lnTo>
                    <a:lnTo>
                      <a:pt x="161" y="165"/>
                    </a:lnTo>
                    <a:lnTo>
                      <a:pt x="175" y="189"/>
                    </a:lnTo>
                    <a:lnTo>
                      <a:pt x="136" y="137"/>
                    </a:lnTo>
                    <a:lnTo>
                      <a:pt x="125" y="124"/>
                    </a:lnTo>
                    <a:lnTo>
                      <a:pt x="114" y="105"/>
                    </a:lnTo>
                    <a:lnTo>
                      <a:pt x="111" y="92"/>
                    </a:lnTo>
                    <a:lnTo>
                      <a:pt x="106" y="68"/>
                    </a:lnTo>
                    <a:lnTo>
                      <a:pt x="108" y="70"/>
                    </a:lnTo>
                    <a:lnTo>
                      <a:pt x="114" y="68"/>
                    </a:lnTo>
                    <a:lnTo>
                      <a:pt x="111" y="56"/>
                    </a:lnTo>
                    <a:lnTo>
                      <a:pt x="116" y="68"/>
                    </a:lnTo>
                    <a:lnTo>
                      <a:pt x="122" y="79"/>
                    </a:lnTo>
                    <a:lnTo>
                      <a:pt x="136" y="89"/>
                    </a:lnTo>
                    <a:lnTo>
                      <a:pt x="156" y="99"/>
                    </a:lnTo>
                    <a:lnTo>
                      <a:pt x="195" y="127"/>
                    </a:lnTo>
                    <a:lnTo>
                      <a:pt x="130" y="86"/>
                    </a:lnTo>
                    <a:lnTo>
                      <a:pt x="122" y="75"/>
                    </a:lnTo>
                    <a:lnTo>
                      <a:pt x="119" y="70"/>
                    </a:lnTo>
                    <a:lnTo>
                      <a:pt x="119" y="43"/>
                    </a:lnTo>
                    <a:lnTo>
                      <a:pt x="125" y="52"/>
                    </a:lnTo>
                    <a:lnTo>
                      <a:pt x="134" y="64"/>
                    </a:lnTo>
                    <a:lnTo>
                      <a:pt x="150" y="86"/>
                    </a:lnTo>
                    <a:lnTo>
                      <a:pt x="172" y="108"/>
                    </a:lnTo>
                    <a:lnTo>
                      <a:pt x="178" y="119"/>
                    </a:lnTo>
                    <a:lnTo>
                      <a:pt x="125" y="62"/>
                    </a:lnTo>
                    <a:lnTo>
                      <a:pt x="125" y="46"/>
                    </a:lnTo>
                    <a:lnTo>
                      <a:pt x="128" y="32"/>
                    </a:lnTo>
                    <a:lnTo>
                      <a:pt x="125" y="23"/>
                    </a:lnTo>
                    <a:lnTo>
                      <a:pt x="122" y="21"/>
                    </a:lnTo>
                    <a:lnTo>
                      <a:pt x="125" y="16"/>
                    </a:lnTo>
                    <a:lnTo>
                      <a:pt x="128" y="8"/>
                    </a:lnTo>
                    <a:lnTo>
                      <a:pt x="134" y="2"/>
                    </a:lnTo>
                    <a:lnTo>
                      <a:pt x="139" y="0"/>
                    </a:lnTo>
                    <a:lnTo>
                      <a:pt x="128" y="2"/>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04" name="Google Shape;104;p1"/>
              <p:cNvSpPr/>
              <p:nvPr/>
            </p:nvSpPr>
            <p:spPr>
              <a:xfrm>
                <a:off x="5091" y="3509"/>
                <a:ext cx="122" cy="289"/>
              </a:xfrm>
              <a:custGeom>
                <a:rect b="b" l="l" r="r" t="t"/>
                <a:pathLst>
                  <a:path extrusionOk="0" h="289" w="122">
                    <a:moveTo>
                      <a:pt x="121" y="103"/>
                    </a:moveTo>
                    <a:lnTo>
                      <a:pt x="108" y="10"/>
                    </a:lnTo>
                    <a:lnTo>
                      <a:pt x="92" y="1"/>
                    </a:lnTo>
                    <a:lnTo>
                      <a:pt x="79" y="0"/>
                    </a:lnTo>
                    <a:lnTo>
                      <a:pt x="58" y="4"/>
                    </a:lnTo>
                    <a:lnTo>
                      <a:pt x="45" y="14"/>
                    </a:lnTo>
                    <a:lnTo>
                      <a:pt x="31" y="28"/>
                    </a:lnTo>
                    <a:lnTo>
                      <a:pt x="17" y="54"/>
                    </a:lnTo>
                    <a:lnTo>
                      <a:pt x="9" y="90"/>
                    </a:lnTo>
                    <a:lnTo>
                      <a:pt x="5" y="121"/>
                    </a:lnTo>
                    <a:lnTo>
                      <a:pt x="0" y="164"/>
                    </a:lnTo>
                    <a:lnTo>
                      <a:pt x="0" y="192"/>
                    </a:lnTo>
                    <a:lnTo>
                      <a:pt x="9" y="230"/>
                    </a:lnTo>
                    <a:lnTo>
                      <a:pt x="27" y="262"/>
                    </a:lnTo>
                    <a:lnTo>
                      <a:pt x="45" y="288"/>
                    </a:lnTo>
                    <a:lnTo>
                      <a:pt x="35" y="249"/>
                    </a:lnTo>
                    <a:lnTo>
                      <a:pt x="31" y="212"/>
                    </a:lnTo>
                    <a:lnTo>
                      <a:pt x="33" y="174"/>
                    </a:lnTo>
                    <a:lnTo>
                      <a:pt x="35" y="141"/>
                    </a:lnTo>
                    <a:lnTo>
                      <a:pt x="39" y="107"/>
                    </a:lnTo>
                    <a:lnTo>
                      <a:pt x="45" y="76"/>
                    </a:lnTo>
                    <a:lnTo>
                      <a:pt x="47" y="53"/>
                    </a:lnTo>
                    <a:lnTo>
                      <a:pt x="55" y="30"/>
                    </a:lnTo>
                    <a:lnTo>
                      <a:pt x="73" y="11"/>
                    </a:lnTo>
                    <a:lnTo>
                      <a:pt x="88" y="13"/>
                    </a:lnTo>
                    <a:lnTo>
                      <a:pt x="103" y="65"/>
                    </a:lnTo>
                    <a:lnTo>
                      <a:pt x="116" y="76"/>
                    </a:lnTo>
                    <a:lnTo>
                      <a:pt x="121" y="103"/>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05" name="Google Shape;105;p1"/>
              <p:cNvSpPr/>
              <p:nvPr/>
            </p:nvSpPr>
            <p:spPr>
              <a:xfrm>
                <a:off x="4882" y="3332"/>
                <a:ext cx="266" cy="590"/>
              </a:xfrm>
              <a:custGeom>
                <a:rect b="b" l="l" r="r" t="t"/>
                <a:pathLst>
                  <a:path extrusionOk="0" h="590" w="266">
                    <a:moveTo>
                      <a:pt x="205" y="0"/>
                    </a:moveTo>
                    <a:lnTo>
                      <a:pt x="195" y="1"/>
                    </a:lnTo>
                    <a:lnTo>
                      <a:pt x="178" y="6"/>
                    </a:lnTo>
                    <a:lnTo>
                      <a:pt x="190" y="9"/>
                    </a:lnTo>
                    <a:lnTo>
                      <a:pt x="181" y="16"/>
                    </a:lnTo>
                    <a:lnTo>
                      <a:pt x="171" y="25"/>
                    </a:lnTo>
                    <a:lnTo>
                      <a:pt x="157" y="28"/>
                    </a:lnTo>
                    <a:lnTo>
                      <a:pt x="135" y="27"/>
                    </a:lnTo>
                    <a:lnTo>
                      <a:pt x="112" y="21"/>
                    </a:lnTo>
                    <a:lnTo>
                      <a:pt x="52" y="27"/>
                    </a:lnTo>
                    <a:lnTo>
                      <a:pt x="111" y="23"/>
                    </a:lnTo>
                    <a:lnTo>
                      <a:pt x="135" y="29"/>
                    </a:lnTo>
                    <a:lnTo>
                      <a:pt x="157" y="28"/>
                    </a:lnTo>
                    <a:lnTo>
                      <a:pt x="171" y="33"/>
                    </a:lnTo>
                    <a:lnTo>
                      <a:pt x="161" y="40"/>
                    </a:lnTo>
                    <a:lnTo>
                      <a:pt x="167" y="43"/>
                    </a:lnTo>
                    <a:lnTo>
                      <a:pt x="148" y="56"/>
                    </a:lnTo>
                    <a:lnTo>
                      <a:pt x="105" y="55"/>
                    </a:lnTo>
                    <a:lnTo>
                      <a:pt x="50" y="102"/>
                    </a:lnTo>
                    <a:lnTo>
                      <a:pt x="105" y="56"/>
                    </a:lnTo>
                    <a:lnTo>
                      <a:pt x="148" y="60"/>
                    </a:lnTo>
                    <a:lnTo>
                      <a:pt x="161" y="61"/>
                    </a:lnTo>
                    <a:lnTo>
                      <a:pt x="138" y="77"/>
                    </a:lnTo>
                    <a:lnTo>
                      <a:pt x="152" y="77"/>
                    </a:lnTo>
                    <a:lnTo>
                      <a:pt x="127" y="95"/>
                    </a:lnTo>
                    <a:lnTo>
                      <a:pt x="80" y="119"/>
                    </a:lnTo>
                    <a:lnTo>
                      <a:pt x="26" y="160"/>
                    </a:lnTo>
                    <a:lnTo>
                      <a:pt x="82" y="122"/>
                    </a:lnTo>
                    <a:lnTo>
                      <a:pt x="129" y="98"/>
                    </a:lnTo>
                    <a:lnTo>
                      <a:pt x="143" y="100"/>
                    </a:lnTo>
                    <a:lnTo>
                      <a:pt x="121" y="114"/>
                    </a:lnTo>
                    <a:lnTo>
                      <a:pt x="135" y="117"/>
                    </a:lnTo>
                    <a:lnTo>
                      <a:pt x="118" y="134"/>
                    </a:lnTo>
                    <a:lnTo>
                      <a:pt x="4" y="276"/>
                    </a:lnTo>
                    <a:lnTo>
                      <a:pt x="118" y="137"/>
                    </a:lnTo>
                    <a:lnTo>
                      <a:pt x="134" y="137"/>
                    </a:lnTo>
                    <a:lnTo>
                      <a:pt x="116" y="158"/>
                    </a:lnTo>
                    <a:lnTo>
                      <a:pt x="129" y="158"/>
                    </a:lnTo>
                    <a:lnTo>
                      <a:pt x="112" y="184"/>
                    </a:lnTo>
                    <a:lnTo>
                      <a:pt x="66" y="233"/>
                    </a:lnTo>
                    <a:lnTo>
                      <a:pt x="18" y="303"/>
                    </a:lnTo>
                    <a:lnTo>
                      <a:pt x="66" y="234"/>
                    </a:lnTo>
                    <a:lnTo>
                      <a:pt x="115" y="186"/>
                    </a:lnTo>
                    <a:lnTo>
                      <a:pt x="129" y="178"/>
                    </a:lnTo>
                    <a:lnTo>
                      <a:pt x="118" y="197"/>
                    </a:lnTo>
                    <a:lnTo>
                      <a:pt x="127" y="194"/>
                    </a:lnTo>
                    <a:lnTo>
                      <a:pt x="112" y="220"/>
                    </a:lnTo>
                    <a:lnTo>
                      <a:pt x="75" y="271"/>
                    </a:lnTo>
                    <a:lnTo>
                      <a:pt x="0" y="338"/>
                    </a:lnTo>
                    <a:lnTo>
                      <a:pt x="73" y="273"/>
                    </a:lnTo>
                    <a:lnTo>
                      <a:pt x="115" y="223"/>
                    </a:lnTo>
                    <a:lnTo>
                      <a:pt x="120" y="223"/>
                    </a:lnTo>
                    <a:lnTo>
                      <a:pt x="50" y="373"/>
                    </a:lnTo>
                    <a:lnTo>
                      <a:pt x="124" y="223"/>
                    </a:lnTo>
                    <a:lnTo>
                      <a:pt x="115" y="243"/>
                    </a:lnTo>
                    <a:lnTo>
                      <a:pt x="124" y="236"/>
                    </a:lnTo>
                    <a:lnTo>
                      <a:pt x="108" y="266"/>
                    </a:lnTo>
                    <a:lnTo>
                      <a:pt x="60" y="336"/>
                    </a:lnTo>
                    <a:lnTo>
                      <a:pt x="108" y="271"/>
                    </a:lnTo>
                    <a:lnTo>
                      <a:pt x="121" y="266"/>
                    </a:lnTo>
                    <a:lnTo>
                      <a:pt x="108" y="286"/>
                    </a:lnTo>
                    <a:lnTo>
                      <a:pt x="52" y="424"/>
                    </a:lnTo>
                    <a:lnTo>
                      <a:pt x="97" y="317"/>
                    </a:lnTo>
                    <a:lnTo>
                      <a:pt x="112" y="286"/>
                    </a:lnTo>
                    <a:lnTo>
                      <a:pt x="121" y="283"/>
                    </a:lnTo>
                    <a:lnTo>
                      <a:pt x="111" y="304"/>
                    </a:lnTo>
                    <a:lnTo>
                      <a:pt x="120" y="302"/>
                    </a:lnTo>
                    <a:lnTo>
                      <a:pt x="105" y="328"/>
                    </a:lnTo>
                    <a:lnTo>
                      <a:pt x="98" y="352"/>
                    </a:lnTo>
                    <a:lnTo>
                      <a:pt x="25" y="430"/>
                    </a:lnTo>
                    <a:lnTo>
                      <a:pt x="100" y="353"/>
                    </a:lnTo>
                    <a:lnTo>
                      <a:pt x="108" y="336"/>
                    </a:lnTo>
                    <a:lnTo>
                      <a:pt x="118" y="331"/>
                    </a:lnTo>
                    <a:lnTo>
                      <a:pt x="100" y="377"/>
                    </a:lnTo>
                    <a:lnTo>
                      <a:pt x="120" y="331"/>
                    </a:lnTo>
                    <a:lnTo>
                      <a:pt x="108" y="353"/>
                    </a:lnTo>
                    <a:lnTo>
                      <a:pt x="121" y="348"/>
                    </a:lnTo>
                    <a:lnTo>
                      <a:pt x="112" y="367"/>
                    </a:lnTo>
                    <a:lnTo>
                      <a:pt x="88" y="432"/>
                    </a:lnTo>
                    <a:lnTo>
                      <a:pt x="62" y="471"/>
                    </a:lnTo>
                    <a:lnTo>
                      <a:pt x="88" y="432"/>
                    </a:lnTo>
                    <a:lnTo>
                      <a:pt x="115" y="370"/>
                    </a:lnTo>
                    <a:lnTo>
                      <a:pt x="124" y="367"/>
                    </a:lnTo>
                    <a:lnTo>
                      <a:pt x="120" y="382"/>
                    </a:lnTo>
                    <a:lnTo>
                      <a:pt x="100" y="424"/>
                    </a:lnTo>
                    <a:lnTo>
                      <a:pt x="121" y="387"/>
                    </a:lnTo>
                    <a:lnTo>
                      <a:pt x="127" y="373"/>
                    </a:lnTo>
                    <a:lnTo>
                      <a:pt x="118" y="406"/>
                    </a:lnTo>
                    <a:lnTo>
                      <a:pt x="129" y="400"/>
                    </a:lnTo>
                    <a:lnTo>
                      <a:pt x="125" y="427"/>
                    </a:lnTo>
                    <a:lnTo>
                      <a:pt x="132" y="416"/>
                    </a:lnTo>
                    <a:lnTo>
                      <a:pt x="138" y="425"/>
                    </a:lnTo>
                    <a:lnTo>
                      <a:pt x="135" y="454"/>
                    </a:lnTo>
                    <a:lnTo>
                      <a:pt x="89" y="589"/>
                    </a:lnTo>
                    <a:lnTo>
                      <a:pt x="139" y="454"/>
                    </a:lnTo>
                    <a:lnTo>
                      <a:pt x="139" y="424"/>
                    </a:lnTo>
                    <a:lnTo>
                      <a:pt x="139" y="406"/>
                    </a:lnTo>
                    <a:lnTo>
                      <a:pt x="150" y="416"/>
                    </a:lnTo>
                    <a:lnTo>
                      <a:pt x="234" y="504"/>
                    </a:lnTo>
                    <a:lnTo>
                      <a:pt x="146" y="406"/>
                    </a:lnTo>
                    <a:lnTo>
                      <a:pt x="139" y="382"/>
                    </a:lnTo>
                    <a:lnTo>
                      <a:pt x="148" y="387"/>
                    </a:lnTo>
                    <a:lnTo>
                      <a:pt x="135" y="356"/>
                    </a:lnTo>
                    <a:lnTo>
                      <a:pt x="146" y="369"/>
                    </a:lnTo>
                    <a:lnTo>
                      <a:pt x="167" y="412"/>
                    </a:lnTo>
                    <a:lnTo>
                      <a:pt x="148" y="365"/>
                    </a:lnTo>
                    <a:lnTo>
                      <a:pt x="139" y="346"/>
                    </a:lnTo>
                    <a:lnTo>
                      <a:pt x="141" y="346"/>
                    </a:lnTo>
                    <a:lnTo>
                      <a:pt x="152" y="356"/>
                    </a:lnTo>
                    <a:lnTo>
                      <a:pt x="173" y="380"/>
                    </a:lnTo>
                    <a:lnTo>
                      <a:pt x="245" y="398"/>
                    </a:lnTo>
                    <a:lnTo>
                      <a:pt x="171" y="377"/>
                    </a:lnTo>
                    <a:lnTo>
                      <a:pt x="148" y="348"/>
                    </a:lnTo>
                    <a:lnTo>
                      <a:pt x="141" y="327"/>
                    </a:lnTo>
                    <a:lnTo>
                      <a:pt x="152" y="327"/>
                    </a:lnTo>
                    <a:lnTo>
                      <a:pt x="141" y="304"/>
                    </a:lnTo>
                    <a:lnTo>
                      <a:pt x="156" y="310"/>
                    </a:lnTo>
                    <a:lnTo>
                      <a:pt x="205" y="352"/>
                    </a:lnTo>
                    <a:lnTo>
                      <a:pt x="156" y="308"/>
                    </a:lnTo>
                    <a:lnTo>
                      <a:pt x="144" y="283"/>
                    </a:lnTo>
                    <a:lnTo>
                      <a:pt x="157" y="290"/>
                    </a:lnTo>
                    <a:lnTo>
                      <a:pt x="148" y="270"/>
                    </a:lnTo>
                    <a:lnTo>
                      <a:pt x="161" y="283"/>
                    </a:lnTo>
                    <a:lnTo>
                      <a:pt x="152" y="253"/>
                    </a:lnTo>
                    <a:lnTo>
                      <a:pt x="162" y="268"/>
                    </a:lnTo>
                    <a:lnTo>
                      <a:pt x="208" y="333"/>
                    </a:lnTo>
                    <a:lnTo>
                      <a:pt x="161" y="268"/>
                    </a:lnTo>
                    <a:lnTo>
                      <a:pt x="150" y="229"/>
                    </a:lnTo>
                    <a:lnTo>
                      <a:pt x="162" y="238"/>
                    </a:lnTo>
                    <a:lnTo>
                      <a:pt x="236" y="275"/>
                    </a:lnTo>
                    <a:lnTo>
                      <a:pt x="162" y="236"/>
                    </a:lnTo>
                    <a:lnTo>
                      <a:pt x="153" y="202"/>
                    </a:lnTo>
                    <a:lnTo>
                      <a:pt x="164" y="207"/>
                    </a:lnTo>
                    <a:lnTo>
                      <a:pt x="156" y="189"/>
                    </a:lnTo>
                    <a:lnTo>
                      <a:pt x="167" y="196"/>
                    </a:lnTo>
                    <a:lnTo>
                      <a:pt x="200" y="288"/>
                    </a:lnTo>
                    <a:lnTo>
                      <a:pt x="164" y="188"/>
                    </a:lnTo>
                    <a:lnTo>
                      <a:pt x="164" y="163"/>
                    </a:lnTo>
                    <a:lnTo>
                      <a:pt x="175" y="173"/>
                    </a:lnTo>
                    <a:lnTo>
                      <a:pt x="197" y="226"/>
                    </a:lnTo>
                    <a:lnTo>
                      <a:pt x="170" y="158"/>
                    </a:lnTo>
                    <a:lnTo>
                      <a:pt x="167" y="137"/>
                    </a:lnTo>
                    <a:lnTo>
                      <a:pt x="175" y="147"/>
                    </a:lnTo>
                    <a:lnTo>
                      <a:pt x="201" y="189"/>
                    </a:lnTo>
                    <a:lnTo>
                      <a:pt x="265" y="213"/>
                    </a:lnTo>
                    <a:lnTo>
                      <a:pt x="200" y="186"/>
                    </a:lnTo>
                    <a:lnTo>
                      <a:pt x="176" y="140"/>
                    </a:lnTo>
                    <a:lnTo>
                      <a:pt x="173" y="112"/>
                    </a:lnTo>
                    <a:lnTo>
                      <a:pt x="184" y="126"/>
                    </a:lnTo>
                    <a:lnTo>
                      <a:pt x="178" y="98"/>
                    </a:lnTo>
                    <a:lnTo>
                      <a:pt x="220" y="169"/>
                    </a:lnTo>
                    <a:lnTo>
                      <a:pt x="181" y="95"/>
                    </a:lnTo>
                    <a:lnTo>
                      <a:pt x="176" y="75"/>
                    </a:lnTo>
                    <a:lnTo>
                      <a:pt x="190" y="90"/>
                    </a:lnTo>
                    <a:lnTo>
                      <a:pt x="187" y="58"/>
                    </a:lnTo>
                    <a:lnTo>
                      <a:pt x="204" y="74"/>
                    </a:lnTo>
                    <a:lnTo>
                      <a:pt x="261" y="129"/>
                    </a:lnTo>
                    <a:lnTo>
                      <a:pt x="204" y="72"/>
                    </a:lnTo>
                    <a:lnTo>
                      <a:pt x="197" y="40"/>
                    </a:lnTo>
                    <a:lnTo>
                      <a:pt x="205" y="48"/>
                    </a:lnTo>
                    <a:lnTo>
                      <a:pt x="200" y="25"/>
                    </a:lnTo>
                    <a:lnTo>
                      <a:pt x="209" y="32"/>
                    </a:lnTo>
                    <a:lnTo>
                      <a:pt x="211" y="13"/>
                    </a:lnTo>
                    <a:lnTo>
                      <a:pt x="209" y="4"/>
                    </a:lnTo>
                    <a:lnTo>
                      <a:pt x="205"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06" name="Google Shape;106;p1"/>
              <p:cNvSpPr/>
              <p:nvPr/>
            </p:nvSpPr>
            <p:spPr>
              <a:xfrm>
                <a:off x="5200" y="3441"/>
                <a:ext cx="112" cy="329"/>
              </a:xfrm>
              <a:custGeom>
                <a:rect b="b" l="l" r="r" t="t"/>
                <a:pathLst>
                  <a:path extrusionOk="0" h="329" w="112">
                    <a:moveTo>
                      <a:pt x="2" y="52"/>
                    </a:moveTo>
                    <a:lnTo>
                      <a:pt x="25" y="0"/>
                    </a:lnTo>
                    <a:lnTo>
                      <a:pt x="40" y="1"/>
                    </a:lnTo>
                    <a:lnTo>
                      <a:pt x="53" y="4"/>
                    </a:lnTo>
                    <a:lnTo>
                      <a:pt x="62" y="18"/>
                    </a:lnTo>
                    <a:lnTo>
                      <a:pt x="87" y="60"/>
                    </a:lnTo>
                    <a:lnTo>
                      <a:pt x="96" y="79"/>
                    </a:lnTo>
                    <a:lnTo>
                      <a:pt x="102" y="98"/>
                    </a:lnTo>
                    <a:lnTo>
                      <a:pt x="108" y="154"/>
                    </a:lnTo>
                    <a:lnTo>
                      <a:pt x="111" y="170"/>
                    </a:lnTo>
                    <a:lnTo>
                      <a:pt x="108" y="192"/>
                    </a:lnTo>
                    <a:lnTo>
                      <a:pt x="104" y="215"/>
                    </a:lnTo>
                    <a:lnTo>
                      <a:pt x="94" y="250"/>
                    </a:lnTo>
                    <a:lnTo>
                      <a:pt x="86" y="272"/>
                    </a:lnTo>
                    <a:lnTo>
                      <a:pt x="73" y="297"/>
                    </a:lnTo>
                    <a:lnTo>
                      <a:pt x="48" y="328"/>
                    </a:lnTo>
                    <a:lnTo>
                      <a:pt x="61" y="290"/>
                    </a:lnTo>
                    <a:lnTo>
                      <a:pt x="72" y="254"/>
                    </a:lnTo>
                    <a:lnTo>
                      <a:pt x="77" y="222"/>
                    </a:lnTo>
                    <a:lnTo>
                      <a:pt x="75" y="192"/>
                    </a:lnTo>
                    <a:lnTo>
                      <a:pt x="73" y="170"/>
                    </a:lnTo>
                    <a:lnTo>
                      <a:pt x="77" y="144"/>
                    </a:lnTo>
                    <a:lnTo>
                      <a:pt x="80" y="122"/>
                    </a:lnTo>
                    <a:lnTo>
                      <a:pt x="69" y="79"/>
                    </a:lnTo>
                    <a:lnTo>
                      <a:pt x="67" y="56"/>
                    </a:lnTo>
                    <a:lnTo>
                      <a:pt x="58" y="37"/>
                    </a:lnTo>
                    <a:lnTo>
                      <a:pt x="40" y="14"/>
                    </a:lnTo>
                    <a:lnTo>
                      <a:pt x="31" y="32"/>
                    </a:lnTo>
                    <a:lnTo>
                      <a:pt x="0" y="62"/>
                    </a:lnTo>
                    <a:lnTo>
                      <a:pt x="2" y="52"/>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07" name="Google Shape;107;p1"/>
              <p:cNvSpPr/>
              <p:nvPr/>
            </p:nvSpPr>
            <p:spPr>
              <a:xfrm>
                <a:off x="5316" y="3988"/>
                <a:ext cx="46" cy="336"/>
              </a:xfrm>
              <a:custGeom>
                <a:rect b="b" l="l" r="r" t="t"/>
                <a:pathLst>
                  <a:path extrusionOk="0" h="336" w="46">
                    <a:moveTo>
                      <a:pt x="35" y="0"/>
                    </a:moveTo>
                    <a:lnTo>
                      <a:pt x="32" y="6"/>
                    </a:lnTo>
                    <a:lnTo>
                      <a:pt x="18" y="66"/>
                    </a:lnTo>
                    <a:lnTo>
                      <a:pt x="9" y="122"/>
                    </a:lnTo>
                    <a:lnTo>
                      <a:pt x="0" y="192"/>
                    </a:lnTo>
                    <a:lnTo>
                      <a:pt x="0" y="268"/>
                    </a:lnTo>
                    <a:lnTo>
                      <a:pt x="4" y="335"/>
                    </a:lnTo>
                    <a:lnTo>
                      <a:pt x="9" y="335"/>
                    </a:lnTo>
                    <a:lnTo>
                      <a:pt x="4" y="268"/>
                    </a:lnTo>
                    <a:lnTo>
                      <a:pt x="4" y="212"/>
                    </a:lnTo>
                    <a:lnTo>
                      <a:pt x="13" y="151"/>
                    </a:lnTo>
                    <a:lnTo>
                      <a:pt x="26" y="91"/>
                    </a:lnTo>
                    <a:lnTo>
                      <a:pt x="45" y="14"/>
                    </a:lnTo>
                    <a:lnTo>
                      <a:pt x="35"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08" name="Google Shape;108;p1"/>
              <p:cNvSpPr/>
              <p:nvPr/>
            </p:nvSpPr>
            <p:spPr>
              <a:xfrm>
                <a:off x="5690" y="3903"/>
                <a:ext cx="41" cy="203"/>
              </a:xfrm>
              <a:custGeom>
                <a:rect b="b" l="l" r="r" t="t"/>
                <a:pathLst>
                  <a:path extrusionOk="0" h="203" w="41">
                    <a:moveTo>
                      <a:pt x="8" y="0"/>
                    </a:moveTo>
                    <a:lnTo>
                      <a:pt x="16" y="14"/>
                    </a:lnTo>
                    <a:lnTo>
                      <a:pt x="23" y="39"/>
                    </a:lnTo>
                    <a:lnTo>
                      <a:pt x="31" y="73"/>
                    </a:lnTo>
                    <a:lnTo>
                      <a:pt x="40" y="116"/>
                    </a:lnTo>
                    <a:lnTo>
                      <a:pt x="40" y="161"/>
                    </a:lnTo>
                    <a:lnTo>
                      <a:pt x="35" y="202"/>
                    </a:lnTo>
                    <a:lnTo>
                      <a:pt x="31" y="202"/>
                    </a:lnTo>
                    <a:lnTo>
                      <a:pt x="35" y="161"/>
                    </a:lnTo>
                    <a:lnTo>
                      <a:pt x="35" y="128"/>
                    </a:lnTo>
                    <a:lnTo>
                      <a:pt x="27" y="91"/>
                    </a:lnTo>
                    <a:lnTo>
                      <a:pt x="16" y="55"/>
                    </a:lnTo>
                    <a:lnTo>
                      <a:pt x="0" y="9"/>
                    </a:lnTo>
                    <a:lnTo>
                      <a:pt x="8"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09" name="Google Shape;109;p1"/>
              <p:cNvSpPr/>
              <p:nvPr/>
            </p:nvSpPr>
            <p:spPr>
              <a:xfrm>
                <a:off x="5485" y="3795"/>
                <a:ext cx="71" cy="202"/>
              </a:xfrm>
              <a:custGeom>
                <a:rect b="b" l="l" r="r" t="t"/>
                <a:pathLst>
                  <a:path extrusionOk="0" h="202" w="71">
                    <a:moveTo>
                      <a:pt x="68" y="31"/>
                    </a:moveTo>
                    <a:lnTo>
                      <a:pt x="53" y="0"/>
                    </a:lnTo>
                    <a:lnTo>
                      <a:pt x="44" y="0"/>
                    </a:lnTo>
                    <a:lnTo>
                      <a:pt x="36" y="2"/>
                    </a:lnTo>
                    <a:lnTo>
                      <a:pt x="30" y="10"/>
                    </a:lnTo>
                    <a:lnTo>
                      <a:pt x="14" y="37"/>
                    </a:lnTo>
                    <a:lnTo>
                      <a:pt x="8" y="48"/>
                    </a:lnTo>
                    <a:lnTo>
                      <a:pt x="5" y="60"/>
                    </a:lnTo>
                    <a:lnTo>
                      <a:pt x="0" y="94"/>
                    </a:lnTo>
                    <a:lnTo>
                      <a:pt x="0" y="104"/>
                    </a:lnTo>
                    <a:lnTo>
                      <a:pt x="0" y="117"/>
                    </a:lnTo>
                    <a:lnTo>
                      <a:pt x="4" y="131"/>
                    </a:lnTo>
                    <a:lnTo>
                      <a:pt x="9" y="153"/>
                    </a:lnTo>
                    <a:lnTo>
                      <a:pt x="15" y="167"/>
                    </a:lnTo>
                    <a:lnTo>
                      <a:pt x="23" y="182"/>
                    </a:lnTo>
                    <a:lnTo>
                      <a:pt x="39" y="201"/>
                    </a:lnTo>
                    <a:lnTo>
                      <a:pt x="31" y="177"/>
                    </a:lnTo>
                    <a:lnTo>
                      <a:pt x="24" y="156"/>
                    </a:lnTo>
                    <a:lnTo>
                      <a:pt x="21" y="136"/>
                    </a:lnTo>
                    <a:lnTo>
                      <a:pt x="22" y="117"/>
                    </a:lnTo>
                    <a:lnTo>
                      <a:pt x="23" y="104"/>
                    </a:lnTo>
                    <a:lnTo>
                      <a:pt x="21" y="88"/>
                    </a:lnTo>
                    <a:lnTo>
                      <a:pt x="19" y="74"/>
                    </a:lnTo>
                    <a:lnTo>
                      <a:pt x="25" y="48"/>
                    </a:lnTo>
                    <a:lnTo>
                      <a:pt x="27" y="34"/>
                    </a:lnTo>
                    <a:lnTo>
                      <a:pt x="32" y="23"/>
                    </a:lnTo>
                    <a:lnTo>
                      <a:pt x="44" y="8"/>
                    </a:lnTo>
                    <a:lnTo>
                      <a:pt x="50" y="19"/>
                    </a:lnTo>
                    <a:lnTo>
                      <a:pt x="70" y="37"/>
                    </a:lnTo>
                    <a:lnTo>
                      <a:pt x="68" y="31"/>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0" name="Google Shape;110;p1"/>
              <p:cNvSpPr/>
              <p:nvPr/>
            </p:nvSpPr>
            <p:spPr>
              <a:xfrm>
                <a:off x="5603" y="3616"/>
                <a:ext cx="172" cy="364"/>
              </a:xfrm>
              <a:custGeom>
                <a:rect b="b" l="l" r="r" t="t"/>
                <a:pathLst>
                  <a:path extrusionOk="0" h="364" w="172">
                    <a:moveTo>
                      <a:pt x="38" y="0"/>
                    </a:moveTo>
                    <a:lnTo>
                      <a:pt x="45" y="0"/>
                    </a:lnTo>
                    <a:lnTo>
                      <a:pt x="56" y="4"/>
                    </a:lnTo>
                    <a:lnTo>
                      <a:pt x="48" y="5"/>
                    </a:lnTo>
                    <a:lnTo>
                      <a:pt x="54" y="10"/>
                    </a:lnTo>
                    <a:lnTo>
                      <a:pt x="60" y="15"/>
                    </a:lnTo>
                    <a:lnTo>
                      <a:pt x="69" y="17"/>
                    </a:lnTo>
                    <a:lnTo>
                      <a:pt x="83" y="16"/>
                    </a:lnTo>
                    <a:lnTo>
                      <a:pt x="98" y="13"/>
                    </a:lnTo>
                    <a:lnTo>
                      <a:pt x="137" y="16"/>
                    </a:lnTo>
                    <a:lnTo>
                      <a:pt x="99" y="13"/>
                    </a:lnTo>
                    <a:lnTo>
                      <a:pt x="83" y="18"/>
                    </a:lnTo>
                    <a:lnTo>
                      <a:pt x="69" y="17"/>
                    </a:lnTo>
                    <a:lnTo>
                      <a:pt x="60" y="20"/>
                    </a:lnTo>
                    <a:lnTo>
                      <a:pt x="67" y="24"/>
                    </a:lnTo>
                    <a:lnTo>
                      <a:pt x="62" y="27"/>
                    </a:lnTo>
                    <a:lnTo>
                      <a:pt x="75" y="35"/>
                    </a:lnTo>
                    <a:lnTo>
                      <a:pt x="103" y="33"/>
                    </a:lnTo>
                    <a:lnTo>
                      <a:pt x="139" y="62"/>
                    </a:lnTo>
                    <a:lnTo>
                      <a:pt x="103" y="35"/>
                    </a:lnTo>
                    <a:lnTo>
                      <a:pt x="75" y="37"/>
                    </a:lnTo>
                    <a:lnTo>
                      <a:pt x="67" y="37"/>
                    </a:lnTo>
                    <a:lnTo>
                      <a:pt x="82" y="47"/>
                    </a:lnTo>
                    <a:lnTo>
                      <a:pt x="72" y="47"/>
                    </a:lnTo>
                    <a:lnTo>
                      <a:pt x="88" y="59"/>
                    </a:lnTo>
                    <a:lnTo>
                      <a:pt x="118" y="73"/>
                    </a:lnTo>
                    <a:lnTo>
                      <a:pt x="153" y="98"/>
                    </a:lnTo>
                    <a:lnTo>
                      <a:pt x="118" y="75"/>
                    </a:lnTo>
                    <a:lnTo>
                      <a:pt x="87" y="60"/>
                    </a:lnTo>
                    <a:lnTo>
                      <a:pt x="79" y="61"/>
                    </a:lnTo>
                    <a:lnTo>
                      <a:pt x="92" y="69"/>
                    </a:lnTo>
                    <a:lnTo>
                      <a:pt x="83" y="72"/>
                    </a:lnTo>
                    <a:lnTo>
                      <a:pt x="95" y="83"/>
                    </a:lnTo>
                    <a:lnTo>
                      <a:pt x="167" y="170"/>
                    </a:lnTo>
                    <a:lnTo>
                      <a:pt x="95" y="84"/>
                    </a:lnTo>
                    <a:lnTo>
                      <a:pt x="84" y="84"/>
                    </a:lnTo>
                    <a:lnTo>
                      <a:pt x="95" y="97"/>
                    </a:lnTo>
                    <a:lnTo>
                      <a:pt x="87" y="97"/>
                    </a:lnTo>
                    <a:lnTo>
                      <a:pt x="98" y="113"/>
                    </a:lnTo>
                    <a:lnTo>
                      <a:pt x="128" y="144"/>
                    </a:lnTo>
                    <a:lnTo>
                      <a:pt x="159" y="186"/>
                    </a:lnTo>
                    <a:lnTo>
                      <a:pt x="128" y="144"/>
                    </a:lnTo>
                    <a:lnTo>
                      <a:pt x="97" y="114"/>
                    </a:lnTo>
                    <a:lnTo>
                      <a:pt x="87" y="111"/>
                    </a:lnTo>
                    <a:lnTo>
                      <a:pt x="95" y="121"/>
                    </a:lnTo>
                    <a:lnTo>
                      <a:pt x="88" y="119"/>
                    </a:lnTo>
                    <a:lnTo>
                      <a:pt x="98" y="136"/>
                    </a:lnTo>
                    <a:lnTo>
                      <a:pt x="123" y="167"/>
                    </a:lnTo>
                    <a:lnTo>
                      <a:pt x="171" y="209"/>
                    </a:lnTo>
                    <a:lnTo>
                      <a:pt x="123" y="168"/>
                    </a:lnTo>
                    <a:lnTo>
                      <a:pt x="97" y="137"/>
                    </a:lnTo>
                    <a:lnTo>
                      <a:pt x="93" y="137"/>
                    </a:lnTo>
                    <a:lnTo>
                      <a:pt x="138" y="230"/>
                    </a:lnTo>
                    <a:lnTo>
                      <a:pt x="91" y="137"/>
                    </a:lnTo>
                    <a:lnTo>
                      <a:pt x="97" y="149"/>
                    </a:lnTo>
                    <a:lnTo>
                      <a:pt x="91" y="145"/>
                    </a:lnTo>
                    <a:lnTo>
                      <a:pt x="100" y="164"/>
                    </a:lnTo>
                    <a:lnTo>
                      <a:pt x="132" y="207"/>
                    </a:lnTo>
                    <a:lnTo>
                      <a:pt x="100" y="167"/>
                    </a:lnTo>
                    <a:lnTo>
                      <a:pt x="92" y="164"/>
                    </a:lnTo>
                    <a:lnTo>
                      <a:pt x="100" y="176"/>
                    </a:lnTo>
                    <a:lnTo>
                      <a:pt x="137" y="260"/>
                    </a:lnTo>
                    <a:lnTo>
                      <a:pt x="109" y="195"/>
                    </a:lnTo>
                    <a:lnTo>
                      <a:pt x="98" y="176"/>
                    </a:lnTo>
                    <a:lnTo>
                      <a:pt x="92" y="174"/>
                    </a:lnTo>
                    <a:lnTo>
                      <a:pt x="99" y="187"/>
                    </a:lnTo>
                    <a:lnTo>
                      <a:pt x="93" y="186"/>
                    </a:lnTo>
                    <a:lnTo>
                      <a:pt x="103" y="202"/>
                    </a:lnTo>
                    <a:lnTo>
                      <a:pt x="107" y="217"/>
                    </a:lnTo>
                    <a:lnTo>
                      <a:pt x="155" y="265"/>
                    </a:lnTo>
                    <a:lnTo>
                      <a:pt x="106" y="218"/>
                    </a:lnTo>
                    <a:lnTo>
                      <a:pt x="100" y="207"/>
                    </a:lnTo>
                    <a:lnTo>
                      <a:pt x="95" y="204"/>
                    </a:lnTo>
                    <a:lnTo>
                      <a:pt x="106" y="232"/>
                    </a:lnTo>
                    <a:lnTo>
                      <a:pt x="93" y="204"/>
                    </a:lnTo>
                    <a:lnTo>
                      <a:pt x="100" y="218"/>
                    </a:lnTo>
                    <a:lnTo>
                      <a:pt x="92" y="214"/>
                    </a:lnTo>
                    <a:lnTo>
                      <a:pt x="98" y="226"/>
                    </a:lnTo>
                    <a:lnTo>
                      <a:pt x="114" y="265"/>
                    </a:lnTo>
                    <a:lnTo>
                      <a:pt x="130" y="290"/>
                    </a:lnTo>
                    <a:lnTo>
                      <a:pt x="114" y="265"/>
                    </a:lnTo>
                    <a:lnTo>
                      <a:pt x="97" y="228"/>
                    </a:lnTo>
                    <a:lnTo>
                      <a:pt x="91" y="226"/>
                    </a:lnTo>
                    <a:lnTo>
                      <a:pt x="93" y="235"/>
                    </a:lnTo>
                    <a:lnTo>
                      <a:pt x="106" y="260"/>
                    </a:lnTo>
                    <a:lnTo>
                      <a:pt x="92" y="238"/>
                    </a:lnTo>
                    <a:lnTo>
                      <a:pt x="88" y="230"/>
                    </a:lnTo>
                    <a:lnTo>
                      <a:pt x="95" y="251"/>
                    </a:lnTo>
                    <a:lnTo>
                      <a:pt x="87" y="246"/>
                    </a:lnTo>
                    <a:lnTo>
                      <a:pt x="90" y="263"/>
                    </a:lnTo>
                    <a:lnTo>
                      <a:pt x="85" y="255"/>
                    </a:lnTo>
                    <a:lnTo>
                      <a:pt x="82" y="262"/>
                    </a:lnTo>
                    <a:lnTo>
                      <a:pt x="83" y="279"/>
                    </a:lnTo>
                    <a:lnTo>
                      <a:pt x="113" y="363"/>
                    </a:lnTo>
                    <a:lnTo>
                      <a:pt x="80" y="279"/>
                    </a:lnTo>
                    <a:lnTo>
                      <a:pt x="80" y="260"/>
                    </a:lnTo>
                    <a:lnTo>
                      <a:pt x="80" y="250"/>
                    </a:lnTo>
                    <a:lnTo>
                      <a:pt x="74" y="255"/>
                    </a:lnTo>
                    <a:lnTo>
                      <a:pt x="19" y="311"/>
                    </a:lnTo>
                    <a:lnTo>
                      <a:pt x="76" y="251"/>
                    </a:lnTo>
                    <a:lnTo>
                      <a:pt x="80" y="235"/>
                    </a:lnTo>
                    <a:lnTo>
                      <a:pt x="75" y="238"/>
                    </a:lnTo>
                    <a:lnTo>
                      <a:pt x="83" y="219"/>
                    </a:lnTo>
                    <a:lnTo>
                      <a:pt x="76" y="227"/>
                    </a:lnTo>
                    <a:lnTo>
                      <a:pt x="64" y="254"/>
                    </a:lnTo>
                    <a:lnTo>
                      <a:pt x="75" y="225"/>
                    </a:lnTo>
                    <a:lnTo>
                      <a:pt x="80" y="214"/>
                    </a:lnTo>
                    <a:lnTo>
                      <a:pt x="80" y="214"/>
                    </a:lnTo>
                    <a:lnTo>
                      <a:pt x="72" y="219"/>
                    </a:lnTo>
                    <a:lnTo>
                      <a:pt x="59" y="234"/>
                    </a:lnTo>
                    <a:lnTo>
                      <a:pt x="12" y="245"/>
                    </a:lnTo>
                    <a:lnTo>
                      <a:pt x="60" y="232"/>
                    </a:lnTo>
                    <a:lnTo>
                      <a:pt x="75" y="214"/>
                    </a:lnTo>
                    <a:lnTo>
                      <a:pt x="80" y="200"/>
                    </a:lnTo>
                    <a:lnTo>
                      <a:pt x="72" y="200"/>
                    </a:lnTo>
                    <a:lnTo>
                      <a:pt x="80" y="187"/>
                    </a:lnTo>
                    <a:lnTo>
                      <a:pt x="71" y="190"/>
                    </a:lnTo>
                    <a:lnTo>
                      <a:pt x="38" y="217"/>
                    </a:lnTo>
                    <a:lnTo>
                      <a:pt x="71" y="190"/>
                    </a:lnTo>
                    <a:lnTo>
                      <a:pt x="77" y="174"/>
                    </a:lnTo>
                    <a:lnTo>
                      <a:pt x="69" y="178"/>
                    </a:lnTo>
                    <a:lnTo>
                      <a:pt x="75" y="166"/>
                    </a:lnTo>
                    <a:lnTo>
                      <a:pt x="67" y="174"/>
                    </a:lnTo>
                    <a:lnTo>
                      <a:pt x="72" y="155"/>
                    </a:lnTo>
                    <a:lnTo>
                      <a:pt x="66" y="165"/>
                    </a:lnTo>
                    <a:lnTo>
                      <a:pt x="37" y="205"/>
                    </a:lnTo>
                    <a:lnTo>
                      <a:pt x="67" y="165"/>
                    </a:lnTo>
                    <a:lnTo>
                      <a:pt x="74" y="141"/>
                    </a:lnTo>
                    <a:lnTo>
                      <a:pt x="66" y="146"/>
                    </a:lnTo>
                    <a:lnTo>
                      <a:pt x="19" y="169"/>
                    </a:lnTo>
                    <a:lnTo>
                      <a:pt x="66" y="145"/>
                    </a:lnTo>
                    <a:lnTo>
                      <a:pt x="71" y="125"/>
                    </a:lnTo>
                    <a:lnTo>
                      <a:pt x="65" y="128"/>
                    </a:lnTo>
                    <a:lnTo>
                      <a:pt x="71" y="116"/>
                    </a:lnTo>
                    <a:lnTo>
                      <a:pt x="64" y="121"/>
                    </a:lnTo>
                    <a:lnTo>
                      <a:pt x="41" y="177"/>
                    </a:lnTo>
                    <a:lnTo>
                      <a:pt x="65" y="116"/>
                    </a:lnTo>
                    <a:lnTo>
                      <a:pt x="65" y="100"/>
                    </a:lnTo>
                    <a:lnTo>
                      <a:pt x="57" y="107"/>
                    </a:lnTo>
                    <a:lnTo>
                      <a:pt x="44" y="139"/>
                    </a:lnTo>
                    <a:lnTo>
                      <a:pt x="61" y="97"/>
                    </a:lnTo>
                    <a:lnTo>
                      <a:pt x="64" y="84"/>
                    </a:lnTo>
                    <a:lnTo>
                      <a:pt x="57" y="90"/>
                    </a:lnTo>
                    <a:lnTo>
                      <a:pt x="40" y="116"/>
                    </a:lnTo>
                    <a:lnTo>
                      <a:pt x="0" y="130"/>
                    </a:lnTo>
                    <a:lnTo>
                      <a:pt x="41" y="114"/>
                    </a:lnTo>
                    <a:lnTo>
                      <a:pt x="57" y="87"/>
                    </a:lnTo>
                    <a:lnTo>
                      <a:pt x="59" y="69"/>
                    </a:lnTo>
                    <a:lnTo>
                      <a:pt x="52" y="77"/>
                    </a:lnTo>
                    <a:lnTo>
                      <a:pt x="56" y="60"/>
                    </a:lnTo>
                    <a:lnTo>
                      <a:pt x="28" y="104"/>
                    </a:lnTo>
                    <a:lnTo>
                      <a:pt x="54" y="59"/>
                    </a:lnTo>
                    <a:lnTo>
                      <a:pt x="57" y="46"/>
                    </a:lnTo>
                    <a:lnTo>
                      <a:pt x="48" y="55"/>
                    </a:lnTo>
                    <a:lnTo>
                      <a:pt x="49" y="36"/>
                    </a:lnTo>
                    <a:lnTo>
                      <a:pt x="39" y="45"/>
                    </a:lnTo>
                    <a:lnTo>
                      <a:pt x="2" y="79"/>
                    </a:lnTo>
                    <a:lnTo>
                      <a:pt x="39" y="44"/>
                    </a:lnTo>
                    <a:lnTo>
                      <a:pt x="44" y="24"/>
                    </a:lnTo>
                    <a:lnTo>
                      <a:pt x="38" y="30"/>
                    </a:lnTo>
                    <a:lnTo>
                      <a:pt x="41" y="15"/>
                    </a:lnTo>
                    <a:lnTo>
                      <a:pt x="36" y="19"/>
                    </a:lnTo>
                    <a:lnTo>
                      <a:pt x="34" y="8"/>
                    </a:lnTo>
                    <a:lnTo>
                      <a:pt x="36" y="3"/>
                    </a:lnTo>
                    <a:lnTo>
                      <a:pt x="38"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1" name="Google Shape;111;p1"/>
              <p:cNvSpPr/>
              <p:nvPr/>
            </p:nvSpPr>
            <p:spPr>
              <a:xfrm>
                <a:off x="5400" y="3995"/>
                <a:ext cx="35" cy="142"/>
              </a:xfrm>
              <a:custGeom>
                <a:rect b="b" l="l" r="r" t="t"/>
                <a:pathLst>
                  <a:path extrusionOk="0" h="142" w="35">
                    <a:moveTo>
                      <a:pt x="27" y="0"/>
                    </a:moveTo>
                    <a:lnTo>
                      <a:pt x="20" y="10"/>
                    </a:lnTo>
                    <a:lnTo>
                      <a:pt x="13" y="28"/>
                    </a:lnTo>
                    <a:lnTo>
                      <a:pt x="6" y="51"/>
                    </a:lnTo>
                    <a:lnTo>
                      <a:pt x="0" y="80"/>
                    </a:lnTo>
                    <a:lnTo>
                      <a:pt x="0" y="112"/>
                    </a:lnTo>
                    <a:lnTo>
                      <a:pt x="3" y="141"/>
                    </a:lnTo>
                    <a:lnTo>
                      <a:pt x="6" y="141"/>
                    </a:lnTo>
                    <a:lnTo>
                      <a:pt x="3" y="112"/>
                    </a:lnTo>
                    <a:lnTo>
                      <a:pt x="3" y="89"/>
                    </a:lnTo>
                    <a:lnTo>
                      <a:pt x="9" y="64"/>
                    </a:lnTo>
                    <a:lnTo>
                      <a:pt x="20" y="38"/>
                    </a:lnTo>
                    <a:lnTo>
                      <a:pt x="34" y="6"/>
                    </a:lnTo>
                    <a:lnTo>
                      <a:pt x="27"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2" name="Google Shape;112;p1"/>
              <p:cNvSpPr/>
              <p:nvPr/>
            </p:nvSpPr>
            <p:spPr>
              <a:xfrm>
                <a:off x="5547" y="3919"/>
                <a:ext cx="59" cy="141"/>
              </a:xfrm>
              <a:custGeom>
                <a:rect b="b" l="l" r="r" t="t"/>
                <a:pathLst>
                  <a:path extrusionOk="0" h="141" w="59">
                    <a:moveTo>
                      <a:pt x="1" y="22"/>
                    </a:moveTo>
                    <a:lnTo>
                      <a:pt x="13" y="0"/>
                    </a:lnTo>
                    <a:lnTo>
                      <a:pt x="21" y="0"/>
                    </a:lnTo>
                    <a:lnTo>
                      <a:pt x="27" y="1"/>
                    </a:lnTo>
                    <a:lnTo>
                      <a:pt x="33" y="7"/>
                    </a:lnTo>
                    <a:lnTo>
                      <a:pt x="46" y="25"/>
                    </a:lnTo>
                    <a:lnTo>
                      <a:pt x="50" y="33"/>
                    </a:lnTo>
                    <a:lnTo>
                      <a:pt x="53" y="42"/>
                    </a:lnTo>
                    <a:lnTo>
                      <a:pt x="57" y="65"/>
                    </a:lnTo>
                    <a:lnTo>
                      <a:pt x="58" y="73"/>
                    </a:lnTo>
                    <a:lnTo>
                      <a:pt x="57" y="82"/>
                    </a:lnTo>
                    <a:lnTo>
                      <a:pt x="54" y="92"/>
                    </a:lnTo>
                    <a:lnTo>
                      <a:pt x="49" y="107"/>
                    </a:lnTo>
                    <a:lnTo>
                      <a:pt x="44" y="116"/>
                    </a:lnTo>
                    <a:lnTo>
                      <a:pt x="38" y="126"/>
                    </a:lnTo>
                    <a:lnTo>
                      <a:pt x="25" y="140"/>
                    </a:lnTo>
                    <a:lnTo>
                      <a:pt x="32" y="123"/>
                    </a:lnTo>
                    <a:lnTo>
                      <a:pt x="37" y="108"/>
                    </a:lnTo>
                    <a:lnTo>
                      <a:pt x="40" y="95"/>
                    </a:lnTo>
                    <a:lnTo>
                      <a:pt x="39" y="82"/>
                    </a:lnTo>
                    <a:lnTo>
                      <a:pt x="38" y="73"/>
                    </a:lnTo>
                    <a:lnTo>
                      <a:pt x="40" y="61"/>
                    </a:lnTo>
                    <a:lnTo>
                      <a:pt x="42" y="51"/>
                    </a:lnTo>
                    <a:lnTo>
                      <a:pt x="36" y="33"/>
                    </a:lnTo>
                    <a:lnTo>
                      <a:pt x="35" y="23"/>
                    </a:lnTo>
                    <a:lnTo>
                      <a:pt x="30" y="15"/>
                    </a:lnTo>
                    <a:lnTo>
                      <a:pt x="21" y="5"/>
                    </a:lnTo>
                    <a:lnTo>
                      <a:pt x="16" y="14"/>
                    </a:lnTo>
                    <a:lnTo>
                      <a:pt x="0" y="26"/>
                    </a:lnTo>
                    <a:lnTo>
                      <a:pt x="1" y="22"/>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3" name="Google Shape;113;p1"/>
              <p:cNvSpPr/>
              <p:nvPr/>
            </p:nvSpPr>
            <p:spPr>
              <a:xfrm>
                <a:off x="5364" y="3794"/>
                <a:ext cx="144" cy="255"/>
              </a:xfrm>
              <a:custGeom>
                <a:rect b="b" l="l" r="r" t="t"/>
                <a:pathLst>
                  <a:path extrusionOk="0" h="255" w="144">
                    <a:moveTo>
                      <a:pt x="110" y="0"/>
                    </a:moveTo>
                    <a:lnTo>
                      <a:pt x="104" y="0"/>
                    </a:lnTo>
                    <a:lnTo>
                      <a:pt x="96" y="3"/>
                    </a:lnTo>
                    <a:lnTo>
                      <a:pt x="102" y="4"/>
                    </a:lnTo>
                    <a:lnTo>
                      <a:pt x="97" y="7"/>
                    </a:lnTo>
                    <a:lnTo>
                      <a:pt x="92" y="10"/>
                    </a:lnTo>
                    <a:lnTo>
                      <a:pt x="84" y="12"/>
                    </a:lnTo>
                    <a:lnTo>
                      <a:pt x="73" y="11"/>
                    </a:lnTo>
                    <a:lnTo>
                      <a:pt x="60" y="9"/>
                    </a:lnTo>
                    <a:lnTo>
                      <a:pt x="28" y="11"/>
                    </a:lnTo>
                    <a:lnTo>
                      <a:pt x="59" y="9"/>
                    </a:lnTo>
                    <a:lnTo>
                      <a:pt x="73" y="13"/>
                    </a:lnTo>
                    <a:lnTo>
                      <a:pt x="84" y="12"/>
                    </a:lnTo>
                    <a:lnTo>
                      <a:pt x="92" y="14"/>
                    </a:lnTo>
                    <a:lnTo>
                      <a:pt x="86" y="17"/>
                    </a:lnTo>
                    <a:lnTo>
                      <a:pt x="90" y="18"/>
                    </a:lnTo>
                    <a:lnTo>
                      <a:pt x="79" y="24"/>
                    </a:lnTo>
                    <a:lnTo>
                      <a:pt x="56" y="23"/>
                    </a:lnTo>
                    <a:lnTo>
                      <a:pt x="26" y="43"/>
                    </a:lnTo>
                    <a:lnTo>
                      <a:pt x="56" y="24"/>
                    </a:lnTo>
                    <a:lnTo>
                      <a:pt x="79" y="26"/>
                    </a:lnTo>
                    <a:lnTo>
                      <a:pt x="86" y="26"/>
                    </a:lnTo>
                    <a:lnTo>
                      <a:pt x="73" y="32"/>
                    </a:lnTo>
                    <a:lnTo>
                      <a:pt x="82" y="32"/>
                    </a:lnTo>
                    <a:lnTo>
                      <a:pt x="69" y="41"/>
                    </a:lnTo>
                    <a:lnTo>
                      <a:pt x="43" y="51"/>
                    </a:lnTo>
                    <a:lnTo>
                      <a:pt x="14" y="69"/>
                    </a:lnTo>
                    <a:lnTo>
                      <a:pt x="44" y="52"/>
                    </a:lnTo>
                    <a:lnTo>
                      <a:pt x="69" y="42"/>
                    </a:lnTo>
                    <a:lnTo>
                      <a:pt x="77" y="42"/>
                    </a:lnTo>
                    <a:lnTo>
                      <a:pt x="65" y="48"/>
                    </a:lnTo>
                    <a:lnTo>
                      <a:pt x="73" y="50"/>
                    </a:lnTo>
                    <a:lnTo>
                      <a:pt x="64" y="58"/>
                    </a:lnTo>
                    <a:lnTo>
                      <a:pt x="2" y="119"/>
                    </a:lnTo>
                    <a:lnTo>
                      <a:pt x="64" y="59"/>
                    </a:lnTo>
                    <a:lnTo>
                      <a:pt x="72" y="59"/>
                    </a:lnTo>
                    <a:lnTo>
                      <a:pt x="63" y="68"/>
                    </a:lnTo>
                    <a:lnTo>
                      <a:pt x="69" y="67"/>
                    </a:lnTo>
                    <a:lnTo>
                      <a:pt x="60" y="79"/>
                    </a:lnTo>
                    <a:lnTo>
                      <a:pt x="35" y="100"/>
                    </a:lnTo>
                    <a:lnTo>
                      <a:pt x="9" y="131"/>
                    </a:lnTo>
                    <a:lnTo>
                      <a:pt x="35" y="100"/>
                    </a:lnTo>
                    <a:lnTo>
                      <a:pt x="61" y="79"/>
                    </a:lnTo>
                    <a:lnTo>
                      <a:pt x="69" y="77"/>
                    </a:lnTo>
                    <a:lnTo>
                      <a:pt x="64" y="84"/>
                    </a:lnTo>
                    <a:lnTo>
                      <a:pt x="69" y="84"/>
                    </a:lnTo>
                    <a:lnTo>
                      <a:pt x="60" y="95"/>
                    </a:lnTo>
                    <a:lnTo>
                      <a:pt x="40" y="117"/>
                    </a:lnTo>
                    <a:lnTo>
                      <a:pt x="0" y="145"/>
                    </a:lnTo>
                    <a:lnTo>
                      <a:pt x="39" y="117"/>
                    </a:lnTo>
                    <a:lnTo>
                      <a:pt x="61" y="95"/>
                    </a:lnTo>
                    <a:lnTo>
                      <a:pt x="64" y="95"/>
                    </a:lnTo>
                    <a:lnTo>
                      <a:pt x="27" y="160"/>
                    </a:lnTo>
                    <a:lnTo>
                      <a:pt x="66" y="95"/>
                    </a:lnTo>
                    <a:lnTo>
                      <a:pt x="61" y="104"/>
                    </a:lnTo>
                    <a:lnTo>
                      <a:pt x="66" y="101"/>
                    </a:lnTo>
                    <a:lnTo>
                      <a:pt x="59" y="115"/>
                    </a:lnTo>
                    <a:lnTo>
                      <a:pt x="32" y="145"/>
                    </a:lnTo>
                    <a:lnTo>
                      <a:pt x="59" y="117"/>
                    </a:lnTo>
                    <a:lnTo>
                      <a:pt x="65" y="115"/>
                    </a:lnTo>
                    <a:lnTo>
                      <a:pt x="59" y="123"/>
                    </a:lnTo>
                    <a:lnTo>
                      <a:pt x="27" y="183"/>
                    </a:lnTo>
                    <a:lnTo>
                      <a:pt x="51" y="136"/>
                    </a:lnTo>
                    <a:lnTo>
                      <a:pt x="60" y="123"/>
                    </a:lnTo>
                    <a:lnTo>
                      <a:pt x="65" y="122"/>
                    </a:lnTo>
                    <a:lnTo>
                      <a:pt x="59" y="131"/>
                    </a:lnTo>
                    <a:lnTo>
                      <a:pt x="64" y="130"/>
                    </a:lnTo>
                    <a:lnTo>
                      <a:pt x="56" y="141"/>
                    </a:lnTo>
                    <a:lnTo>
                      <a:pt x="53" y="151"/>
                    </a:lnTo>
                    <a:lnTo>
                      <a:pt x="13" y="185"/>
                    </a:lnTo>
                    <a:lnTo>
                      <a:pt x="54" y="152"/>
                    </a:lnTo>
                    <a:lnTo>
                      <a:pt x="59" y="145"/>
                    </a:lnTo>
                    <a:lnTo>
                      <a:pt x="64" y="143"/>
                    </a:lnTo>
                    <a:lnTo>
                      <a:pt x="54" y="162"/>
                    </a:lnTo>
                    <a:lnTo>
                      <a:pt x="64" y="143"/>
                    </a:lnTo>
                    <a:lnTo>
                      <a:pt x="59" y="152"/>
                    </a:lnTo>
                    <a:lnTo>
                      <a:pt x="65" y="150"/>
                    </a:lnTo>
                    <a:lnTo>
                      <a:pt x="60" y="158"/>
                    </a:lnTo>
                    <a:lnTo>
                      <a:pt x="47" y="186"/>
                    </a:lnTo>
                    <a:lnTo>
                      <a:pt x="34" y="202"/>
                    </a:lnTo>
                    <a:lnTo>
                      <a:pt x="47" y="186"/>
                    </a:lnTo>
                    <a:lnTo>
                      <a:pt x="61" y="159"/>
                    </a:lnTo>
                    <a:lnTo>
                      <a:pt x="66" y="158"/>
                    </a:lnTo>
                    <a:lnTo>
                      <a:pt x="64" y="164"/>
                    </a:lnTo>
                    <a:lnTo>
                      <a:pt x="54" y="183"/>
                    </a:lnTo>
                    <a:lnTo>
                      <a:pt x="65" y="166"/>
                    </a:lnTo>
                    <a:lnTo>
                      <a:pt x="69" y="160"/>
                    </a:lnTo>
                    <a:lnTo>
                      <a:pt x="64" y="175"/>
                    </a:lnTo>
                    <a:lnTo>
                      <a:pt x="69" y="173"/>
                    </a:lnTo>
                    <a:lnTo>
                      <a:pt x="67" y="184"/>
                    </a:lnTo>
                    <a:lnTo>
                      <a:pt x="71" y="179"/>
                    </a:lnTo>
                    <a:lnTo>
                      <a:pt x="73" y="183"/>
                    </a:lnTo>
                    <a:lnTo>
                      <a:pt x="73" y="195"/>
                    </a:lnTo>
                    <a:lnTo>
                      <a:pt x="48" y="254"/>
                    </a:lnTo>
                    <a:lnTo>
                      <a:pt x="74" y="195"/>
                    </a:lnTo>
                    <a:lnTo>
                      <a:pt x="74" y="183"/>
                    </a:lnTo>
                    <a:lnTo>
                      <a:pt x="74" y="174"/>
                    </a:lnTo>
                    <a:lnTo>
                      <a:pt x="80" y="179"/>
                    </a:lnTo>
                    <a:lnTo>
                      <a:pt x="126" y="217"/>
                    </a:lnTo>
                    <a:lnTo>
                      <a:pt x="78" y="175"/>
                    </a:lnTo>
                    <a:lnTo>
                      <a:pt x="74" y="164"/>
                    </a:lnTo>
                    <a:lnTo>
                      <a:pt x="79" y="166"/>
                    </a:lnTo>
                    <a:lnTo>
                      <a:pt x="73" y="153"/>
                    </a:lnTo>
                    <a:lnTo>
                      <a:pt x="78" y="159"/>
                    </a:lnTo>
                    <a:lnTo>
                      <a:pt x="89" y="178"/>
                    </a:lnTo>
                    <a:lnTo>
                      <a:pt x="79" y="157"/>
                    </a:lnTo>
                    <a:lnTo>
                      <a:pt x="74" y="149"/>
                    </a:lnTo>
                    <a:lnTo>
                      <a:pt x="76" y="149"/>
                    </a:lnTo>
                    <a:lnTo>
                      <a:pt x="82" y="153"/>
                    </a:lnTo>
                    <a:lnTo>
                      <a:pt x="93" y="164"/>
                    </a:lnTo>
                    <a:lnTo>
                      <a:pt x="132" y="171"/>
                    </a:lnTo>
                    <a:lnTo>
                      <a:pt x="92" y="162"/>
                    </a:lnTo>
                    <a:lnTo>
                      <a:pt x="79" y="150"/>
                    </a:lnTo>
                    <a:lnTo>
                      <a:pt x="76" y="141"/>
                    </a:lnTo>
                    <a:lnTo>
                      <a:pt x="82" y="141"/>
                    </a:lnTo>
                    <a:lnTo>
                      <a:pt x="76" y="131"/>
                    </a:lnTo>
                    <a:lnTo>
                      <a:pt x="83" y="133"/>
                    </a:lnTo>
                    <a:lnTo>
                      <a:pt x="110" y="151"/>
                    </a:lnTo>
                    <a:lnTo>
                      <a:pt x="83" y="132"/>
                    </a:lnTo>
                    <a:lnTo>
                      <a:pt x="78" y="122"/>
                    </a:lnTo>
                    <a:lnTo>
                      <a:pt x="84" y="125"/>
                    </a:lnTo>
                    <a:lnTo>
                      <a:pt x="79" y="116"/>
                    </a:lnTo>
                    <a:lnTo>
                      <a:pt x="86" y="122"/>
                    </a:lnTo>
                    <a:lnTo>
                      <a:pt x="82" y="108"/>
                    </a:lnTo>
                    <a:lnTo>
                      <a:pt x="87" y="115"/>
                    </a:lnTo>
                    <a:lnTo>
                      <a:pt x="112" y="143"/>
                    </a:lnTo>
                    <a:lnTo>
                      <a:pt x="86" y="115"/>
                    </a:lnTo>
                    <a:lnTo>
                      <a:pt x="80" y="98"/>
                    </a:lnTo>
                    <a:lnTo>
                      <a:pt x="87" y="102"/>
                    </a:lnTo>
                    <a:lnTo>
                      <a:pt x="127" y="118"/>
                    </a:lnTo>
                    <a:lnTo>
                      <a:pt x="87" y="101"/>
                    </a:lnTo>
                    <a:lnTo>
                      <a:pt x="83" y="87"/>
                    </a:lnTo>
                    <a:lnTo>
                      <a:pt x="88" y="89"/>
                    </a:lnTo>
                    <a:lnTo>
                      <a:pt x="83" y="81"/>
                    </a:lnTo>
                    <a:lnTo>
                      <a:pt x="89" y="84"/>
                    </a:lnTo>
                    <a:lnTo>
                      <a:pt x="108" y="124"/>
                    </a:lnTo>
                    <a:lnTo>
                      <a:pt x="88" y="80"/>
                    </a:lnTo>
                    <a:lnTo>
                      <a:pt x="88" y="70"/>
                    </a:lnTo>
                    <a:lnTo>
                      <a:pt x="94" y="75"/>
                    </a:lnTo>
                    <a:lnTo>
                      <a:pt x="105" y="97"/>
                    </a:lnTo>
                    <a:lnTo>
                      <a:pt x="91" y="68"/>
                    </a:lnTo>
                    <a:lnTo>
                      <a:pt x="89" y="59"/>
                    </a:lnTo>
                    <a:lnTo>
                      <a:pt x="94" y="63"/>
                    </a:lnTo>
                    <a:lnTo>
                      <a:pt x="108" y="81"/>
                    </a:lnTo>
                    <a:lnTo>
                      <a:pt x="143" y="91"/>
                    </a:lnTo>
                    <a:lnTo>
                      <a:pt x="108" y="79"/>
                    </a:lnTo>
                    <a:lnTo>
                      <a:pt x="95" y="61"/>
                    </a:lnTo>
                    <a:lnTo>
                      <a:pt x="93" y="48"/>
                    </a:lnTo>
                    <a:lnTo>
                      <a:pt x="99" y="54"/>
                    </a:lnTo>
                    <a:lnTo>
                      <a:pt x="96" y="42"/>
                    </a:lnTo>
                    <a:lnTo>
                      <a:pt x="118" y="73"/>
                    </a:lnTo>
                    <a:lnTo>
                      <a:pt x="97" y="41"/>
                    </a:lnTo>
                    <a:lnTo>
                      <a:pt x="95" y="32"/>
                    </a:lnTo>
                    <a:lnTo>
                      <a:pt x="102" y="39"/>
                    </a:lnTo>
                    <a:lnTo>
                      <a:pt x="101" y="25"/>
                    </a:lnTo>
                    <a:lnTo>
                      <a:pt x="109" y="32"/>
                    </a:lnTo>
                    <a:lnTo>
                      <a:pt x="141" y="56"/>
                    </a:lnTo>
                    <a:lnTo>
                      <a:pt x="109" y="31"/>
                    </a:lnTo>
                    <a:lnTo>
                      <a:pt x="105" y="17"/>
                    </a:lnTo>
                    <a:lnTo>
                      <a:pt x="110" y="21"/>
                    </a:lnTo>
                    <a:lnTo>
                      <a:pt x="108" y="10"/>
                    </a:lnTo>
                    <a:lnTo>
                      <a:pt x="113" y="14"/>
                    </a:lnTo>
                    <a:lnTo>
                      <a:pt x="113" y="5"/>
                    </a:lnTo>
                    <a:lnTo>
                      <a:pt x="113" y="2"/>
                    </a:lnTo>
                    <a:lnTo>
                      <a:pt x="110"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4" name="Google Shape;114;p1"/>
              <p:cNvSpPr/>
              <p:nvPr/>
            </p:nvSpPr>
            <p:spPr>
              <a:xfrm>
                <a:off x="5673" y="4049"/>
                <a:ext cx="38" cy="146"/>
              </a:xfrm>
              <a:custGeom>
                <a:rect b="b" l="l" r="r" t="t"/>
                <a:pathLst>
                  <a:path extrusionOk="0" h="146" w="38">
                    <a:moveTo>
                      <a:pt x="7" y="0"/>
                    </a:moveTo>
                    <a:lnTo>
                      <a:pt x="9" y="2"/>
                    </a:lnTo>
                    <a:lnTo>
                      <a:pt x="22" y="28"/>
                    </a:lnTo>
                    <a:lnTo>
                      <a:pt x="29" y="52"/>
                    </a:lnTo>
                    <a:lnTo>
                      <a:pt x="37" y="83"/>
                    </a:lnTo>
                    <a:lnTo>
                      <a:pt x="37" y="116"/>
                    </a:lnTo>
                    <a:lnTo>
                      <a:pt x="32" y="145"/>
                    </a:lnTo>
                    <a:lnTo>
                      <a:pt x="29" y="145"/>
                    </a:lnTo>
                    <a:lnTo>
                      <a:pt x="32" y="116"/>
                    </a:lnTo>
                    <a:lnTo>
                      <a:pt x="32" y="92"/>
                    </a:lnTo>
                    <a:lnTo>
                      <a:pt x="25" y="65"/>
                    </a:lnTo>
                    <a:lnTo>
                      <a:pt x="14" y="39"/>
                    </a:lnTo>
                    <a:lnTo>
                      <a:pt x="0" y="6"/>
                    </a:lnTo>
                    <a:lnTo>
                      <a:pt x="7"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5" name="Google Shape;115;p1"/>
              <p:cNvSpPr/>
              <p:nvPr/>
            </p:nvSpPr>
            <p:spPr>
              <a:xfrm>
                <a:off x="4807" y="3785"/>
                <a:ext cx="34" cy="249"/>
              </a:xfrm>
              <a:custGeom>
                <a:rect b="b" l="l" r="r" t="t"/>
                <a:pathLst>
                  <a:path extrusionOk="0" h="249" w="34">
                    <a:moveTo>
                      <a:pt x="26" y="0"/>
                    </a:moveTo>
                    <a:lnTo>
                      <a:pt x="33" y="9"/>
                    </a:lnTo>
                    <a:lnTo>
                      <a:pt x="23" y="103"/>
                    </a:lnTo>
                    <a:lnTo>
                      <a:pt x="24" y="130"/>
                    </a:lnTo>
                    <a:lnTo>
                      <a:pt x="28" y="248"/>
                    </a:lnTo>
                    <a:lnTo>
                      <a:pt x="8" y="154"/>
                    </a:lnTo>
                    <a:lnTo>
                      <a:pt x="4" y="127"/>
                    </a:lnTo>
                    <a:lnTo>
                      <a:pt x="1" y="105"/>
                    </a:lnTo>
                    <a:lnTo>
                      <a:pt x="0" y="84"/>
                    </a:lnTo>
                    <a:lnTo>
                      <a:pt x="4" y="62"/>
                    </a:lnTo>
                    <a:lnTo>
                      <a:pt x="8" y="35"/>
                    </a:lnTo>
                    <a:lnTo>
                      <a:pt x="26"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6" name="Google Shape;116;p1"/>
              <p:cNvSpPr/>
              <p:nvPr/>
            </p:nvSpPr>
            <p:spPr>
              <a:xfrm>
                <a:off x="4495" y="3709"/>
                <a:ext cx="207" cy="349"/>
              </a:xfrm>
              <a:custGeom>
                <a:rect b="b" l="l" r="r" t="t"/>
                <a:pathLst>
                  <a:path extrusionOk="0" h="349" w="207">
                    <a:moveTo>
                      <a:pt x="140" y="0"/>
                    </a:moveTo>
                    <a:lnTo>
                      <a:pt x="130" y="10"/>
                    </a:lnTo>
                    <a:lnTo>
                      <a:pt x="115" y="13"/>
                    </a:lnTo>
                    <a:lnTo>
                      <a:pt x="107" y="16"/>
                    </a:lnTo>
                    <a:lnTo>
                      <a:pt x="98" y="25"/>
                    </a:lnTo>
                    <a:lnTo>
                      <a:pt x="107" y="26"/>
                    </a:lnTo>
                    <a:lnTo>
                      <a:pt x="95" y="32"/>
                    </a:lnTo>
                    <a:lnTo>
                      <a:pt x="78" y="35"/>
                    </a:lnTo>
                    <a:lnTo>
                      <a:pt x="38" y="35"/>
                    </a:lnTo>
                    <a:lnTo>
                      <a:pt x="79" y="37"/>
                    </a:lnTo>
                    <a:lnTo>
                      <a:pt x="95" y="32"/>
                    </a:lnTo>
                    <a:lnTo>
                      <a:pt x="102" y="35"/>
                    </a:lnTo>
                    <a:lnTo>
                      <a:pt x="84" y="46"/>
                    </a:lnTo>
                    <a:lnTo>
                      <a:pt x="97" y="50"/>
                    </a:lnTo>
                    <a:lnTo>
                      <a:pt x="83" y="60"/>
                    </a:lnTo>
                    <a:lnTo>
                      <a:pt x="73" y="71"/>
                    </a:lnTo>
                    <a:lnTo>
                      <a:pt x="11" y="75"/>
                    </a:lnTo>
                    <a:lnTo>
                      <a:pt x="73" y="74"/>
                    </a:lnTo>
                    <a:lnTo>
                      <a:pt x="83" y="64"/>
                    </a:lnTo>
                    <a:lnTo>
                      <a:pt x="93" y="66"/>
                    </a:lnTo>
                    <a:lnTo>
                      <a:pt x="82" y="75"/>
                    </a:lnTo>
                    <a:lnTo>
                      <a:pt x="50" y="95"/>
                    </a:lnTo>
                    <a:lnTo>
                      <a:pt x="16" y="101"/>
                    </a:lnTo>
                    <a:lnTo>
                      <a:pt x="50" y="96"/>
                    </a:lnTo>
                    <a:lnTo>
                      <a:pt x="82" y="79"/>
                    </a:lnTo>
                    <a:lnTo>
                      <a:pt x="88" y="84"/>
                    </a:lnTo>
                    <a:lnTo>
                      <a:pt x="74" y="96"/>
                    </a:lnTo>
                    <a:lnTo>
                      <a:pt x="67" y="104"/>
                    </a:lnTo>
                    <a:lnTo>
                      <a:pt x="24" y="120"/>
                    </a:lnTo>
                    <a:lnTo>
                      <a:pt x="67" y="105"/>
                    </a:lnTo>
                    <a:lnTo>
                      <a:pt x="74" y="98"/>
                    </a:lnTo>
                    <a:lnTo>
                      <a:pt x="85" y="100"/>
                    </a:lnTo>
                    <a:lnTo>
                      <a:pt x="73" y="111"/>
                    </a:lnTo>
                    <a:lnTo>
                      <a:pt x="83" y="112"/>
                    </a:lnTo>
                    <a:lnTo>
                      <a:pt x="64" y="125"/>
                    </a:lnTo>
                    <a:lnTo>
                      <a:pt x="13" y="148"/>
                    </a:lnTo>
                    <a:lnTo>
                      <a:pt x="64" y="128"/>
                    </a:lnTo>
                    <a:lnTo>
                      <a:pt x="81" y="126"/>
                    </a:lnTo>
                    <a:lnTo>
                      <a:pt x="69" y="139"/>
                    </a:lnTo>
                    <a:lnTo>
                      <a:pt x="78" y="137"/>
                    </a:lnTo>
                    <a:lnTo>
                      <a:pt x="64" y="152"/>
                    </a:lnTo>
                    <a:lnTo>
                      <a:pt x="74" y="150"/>
                    </a:lnTo>
                    <a:lnTo>
                      <a:pt x="63" y="164"/>
                    </a:lnTo>
                    <a:lnTo>
                      <a:pt x="45" y="176"/>
                    </a:lnTo>
                    <a:lnTo>
                      <a:pt x="28" y="184"/>
                    </a:lnTo>
                    <a:lnTo>
                      <a:pt x="4" y="186"/>
                    </a:lnTo>
                    <a:lnTo>
                      <a:pt x="28" y="186"/>
                    </a:lnTo>
                    <a:lnTo>
                      <a:pt x="45" y="178"/>
                    </a:lnTo>
                    <a:lnTo>
                      <a:pt x="63" y="168"/>
                    </a:lnTo>
                    <a:lnTo>
                      <a:pt x="74" y="170"/>
                    </a:lnTo>
                    <a:lnTo>
                      <a:pt x="59" y="186"/>
                    </a:lnTo>
                    <a:lnTo>
                      <a:pt x="70" y="186"/>
                    </a:lnTo>
                    <a:lnTo>
                      <a:pt x="56" y="199"/>
                    </a:lnTo>
                    <a:lnTo>
                      <a:pt x="0" y="251"/>
                    </a:lnTo>
                    <a:lnTo>
                      <a:pt x="57" y="200"/>
                    </a:lnTo>
                    <a:lnTo>
                      <a:pt x="66" y="202"/>
                    </a:lnTo>
                    <a:lnTo>
                      <a:pt x="51" y="215"/>
                    </a:lnTo>
                    <a:lnTo>
                      <a:pt x="60" y="218"/>
                    </a:lnTo>
                    <a:lnTo>
                      <a:pt x="47" y="231"/>
                    </a:lnTo>
                    <a:lnTo>
                      <a:pt x="58" y="228"/>
                    </a:lnTo>
                    <a:lnTo>
                      <a:pt x="24" y="270"/>
                    </a:lnTo>
                    <a:lnTo>
                      <a:pt x="59" y="231"/>
                    </a:lnTo>
                    <a:lnTo>
                      <a:pt x="45" y="243"/>
                    </a:lnTo>
                    <a:lnTo>
                      <a:pt x="55" y="243"/>
                    </a:lnTo>
                    <a:lnTo>
                      <a:pt x="45" y="257"/>
                    </a:lnTo>
                    <a:lnTo>
                      <a:pt x="53" y="254"/>
                    </a:lnTo>
                    <a:lnTo>
                      <a:pt x="42" y="270"/>
                    </a:lnTo>
                    <a:lnTo>
                      <a:pt x="53" y="259"/>
                    </a:lnTo>
                    <a:lnTo>
                      <a:pt x="46" y="278"/>
                    </a:lnTo>
                    <a:lnTo>
                      <a:pt x="38" y="328"/>
                    </a:lnTo>
                    <a:lnTo>
                      <a:pt x="42" y="348"/>
                    </a:lnTo>
                    <a:lnTo>
                      <a:pt x="39" y="328"/>
                    </a:lnTo>
                    <a:lnTo>
                      <a:pt x="47" y="279"/>
                    </a:lnTo>
                    <a:lnTo>
                      <a:pt x="56" y="273"/>
                    </a:lnTo>
                    <a:lnTo>
                      <a:pt x="58" y="287"/>
                    </a:lnTo>
                    <a:lnTo>
                      <a:pt x="64" y="270"/>
                    </a:lnTo>
                    <a:lnTo>
                      <a:pt x="71" y="276"/>
                    </a:lnTo>
                    <a:lnTo>
                      <a:pt x="95" y="347"/>
                    </a:lnTo>
                    <a:lnTo>
                      <a:pt x="73" y="270"/>
                    </a:lnTo>
                    <a:lnTo>
                      <a:pt x="73" y="254"/>
                    </a:lnTo>
                    <a:lnTo>
                      <a:pt x="82" y="264"/>
                    </a:lnTo>
                    <a:lnTo>
                      <a:pt x="82" y="315"/>
                    </a:lnTo>
                    <a:lnTo>
                      <a:pt x="82" y="259"/>
                    </a:lnTo>
                    <a:lnTo>
                      <a:pt x="77" y="236"/>
                    </a:lnTo>
                    <a:lnTo>
                      <a:pt x="86" y="248"/>
                    </a:lnTo>
                    <a:lnTo>
                      <a:pt x="102" y="287"/>
                    </a:lnTo>
                    <a:lnTo>
                      <a:pt x="164" y="347"/>
                    </a:lnTo>
                    <a:lnTo>
                      <a:pt x="103" y="285"/>
                    </a:lnTo>
                    <a:lnTo>
                      <a:pt x="86" y="245"/>
                    </a:lnTo>
                    <a:lnTo>
                      <a:pt x="84" y="220"/>
                    </a:lnTo>
                    <a:lnTo>
                      <a:pt x="93" y="232"/>
                    </a:lnTo>
                    <a:lnTo>
                      <a:pt x="88" y="204"/>
                    </a:lnTo>
                    <a:lnTo>
                      <a:pt x="95" y="215"/>
                    </a:lnTo>
                    <a:lnTo>
                      <a:pt x="103" y="241"/>
                    </a:lnTo>
                    <a:lnTo>
                      <a:pt x="140" y="329"/>
                    </a:lnTo>
                    <a:lnTo>
                      <a:pt x="104" y="240"/>
                    </a:lnTo>
                    <a:lnTo>
                      <a:pt x="95" y="215"/>
                    </a:lnTo>
                    <a:lnTo>
                      <a:pt x="93" y="184"/>
                    </a:lnTo>
                    <a:lnTo>
                      <a:pt x="99" y="193"/>
                    </a:lnTo>
                    <a:lnTo>
                      <a:pt x="98" y="172"/>
                    </a:lnTo>
                    <a:lnTo>
                      <a:pt x="104" y="178"/>
                    </a:lnTo>
                    <a:lnTo>
                      <a:pt x="146" y="301"/>
                    </a:lnTo>
                    <a:lnTo>
                      <a:pt x="107" y="175"/>
                    </a:lnTo>
                    <a:lnTo>
                      <a:pt x="104" y="150"/>
                    </a:lnTo>
                    <a:lnTo>
                      <a:pt x="112" y="157"/>
                    </a:lnTo>
                    <a:lnTo>
                      <a:pt x="125" y="251"/>
                    </a:lnTo>
                    <a:lnTo>
                      <a:pt x="114" y="153"/>
                    </a:lnTo>
                    <a:lnTo>
                      <a:pt x="106" y="134"/>
                    </a:lnTo>
                    <a:lnTo>
                      <a:pt x="106" y="127"/>
                    </a:lnTo>
                    <a:lnTo>
                      <a:pt x="112" y="140"/>
                    </a:lnTo>
                    <a:lnTo>
                      <a:pt x="109" y="114"/>
                    </a:lnTo>
                    <a:lnTo>
                      <a:pt x="111" y="106"/>
                    </a:lnTo>
                    <a:lnTo>
                      <a:pt x="115" y="121"/>
                    </a:lnTo>
                    <a:lnTo>
                      <a:pt x="115" y="96"/>
                    </a:lnTo>
                    <a:lnTo>
                      <a:pt x="122" y="101"/>
                    </a:lnTo>
                    <a:lnTo>
                      <a:pt x="135" y="139"/>
                    </a:lnTo>
                    <a:lnTo>
                      <a:pt x="175" y="192"/>
                    </a:lnTo>
                    <a:lnTo>
                      <a:pt x="188" y="228"/>
                    </a:lnTo>
                    <a:lnTo>
                      <a:pt x="175" y="189"/>
                    </a:lnTo>
                    <a:lnTo>
                      <a:pt x="136" y="137"/>
                    </a:lnTo>
                    <a:lnTo>
                      <a:pt x="123" y="99"/>
                    </a:lnTo>
                    <a:lnTo>
                      <a:pt x="120" y="75"/>
                    </a:lnTo>
                    <a:lnTo>
                      <a:pt x="128" y="84"/>
                    </a:lnTo>
                    <a:lnTo>
                      <a:pt x="125" y="61"/>
                    </a:lnTo>
                    <a:lnTo>
                      <a:pt x="132" y="75"/>
                    </a:lnTo>
                    <a:lnTo>
                      <a:pt x="138" y="93"/>
                    </a:lnTo>
                    <a:lnTo>
                      <a:pt x="206" y="146"/>
                    </a:lnTo>
                    <a:lnTo>
                      <a:pt x="140" y="93"/>
                    </a:lnTo>
                    <a:lnTo>
                      <a:pt x="133" y="75"/>
                    </a:lnTo>
                    <a:lnTo>
                      <a:pt x="134" y="44"/>
                    </a:lnTo>
                    <a:lnTo>
                      <a:pt x="138" y="52"/>
                    </a:lnTo>
                    <a:lnTo>
                      <a:pt x="146" y="75"/>
                    </a:lnTo>
                    <a:lnTo>
                      <a:pt x="191" y="129"/>
                    </a:lnTo>
                    <a:lnTo>
                      <a:pt x="146" y="73"/>
                    </a:lnTo>
                    <a:lnTo>
                      <a:pt x="140" y="50"/>
                    </a:lnTo>
                    <a:lnTo>
                      <a:pt x="137" y="28"/>
                    </a:lnTo>
                    <a:lnTo>
                      <a:pt x="148" y="40"/>
                    </a:lnTo>
                    <a:lnTo>
                      <a:pt x="145" y="27"/>
                    </a:lnTo>
                    <a:lnTo>
                      <a:pt x="142" y="19"/>
                    </a:lnTo>
                    <a:lnTo>
                      <a:pt x="140" y="13"/>
                    </a:lnTo>
                    <a:lnTo>
                      <a:pt x="134" y="10"/>
                    </a:lnTo>
                    <a:lnTo>
                      <a:pt x="140" y="0"/>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7" name="Google Shape;117;p1"/>
              <p:cNvSpPr/>
              <p:nvPr/>
            </p:nvSpPr>
            <p:spPr>
              <a:xfrm>
                <a:off x="4679" y="3766"/>
                <a:ext cx="99" cy="243"/>
              </a:xfrm>
              <a:custGeom>
                <a:rect b="b" l="l" r="r" t="t"/>
                <a:pathLst>
                  <a:path extrusionOk="0" h="243" w="99">
                    <a:moveTo>
                      <a:pt x="96" y="25"/>
                    </a:moveTo>
                    <a:lnTo>
                      <a:pt x="61" y="0"/>
                    </a:lnTo>
                    <a:lnTo>
                      <a:pt x="51" y="0"/>
                    </a:lnTo>
                    <a:lnTo>
                      <a:pt x="42" y="3"/>
                    </a:lnTo>
                    <a:lnTo>
                      <a:pt x="34" y="13"/>
                    </a:lnTo>
                    <a:lnTo>
                      <a:pt x="16" y="45"/>
                    </a:lnTo>
                    <a:lnTo>
                      <a:pt x="10" y="58"/>
                    </a:lnTo>
                    <a:lnTo>
                      <a:pt x="5" y="71"/>
                    </a:lnTo>
                    <a:lnTo>
                      <a:pt x="1" y="113"/>
                    </a:lnTo>
                    <a:lnTo>
                      <a:pt x="0" y="126"/>
                    </a:lnTo>
                    <a:lnTo>
                      <a:pt x="1" y="142"/>
                    </a:lnTo>
                    <a:lnTo>
                      <a:pt x="4" y="158"/>
                    </a:lnTo>
                    <a:lnTo>
                      <a:pt x="11" y="185"/>
                    </a:lnTo>
                    <a:lnTo>
                      <a:pt x="18" y="201"/>
                    </a:lnTo>
                    <a:lnTo>
                      <a:pt x="27" y="219"/>
                    </a:lnTo>
                    <a:lnTo>
                      <a:pt x="45" y="242"/>
                    </a:lnTo>
                    <a:lnTo>
                      <a:pt x="36" y="213"/>
                    </a:lnTo>
                    <a:lnTo>
                      <a:pt x="28" y="187"/>
                    </a:lnTo>
                    <a:lnTo>
                      <a:pt x="23" y="164"/>
                    </a:lnTo>
                    <a:lnTo>
                      <a:pt x="25" y="142"/>
                    </a:lnTo>
                    <a:lnTo>
                      <a:pt x="27" y="126"/>
                    </a:lnTo>
                    <a:lnTo>
                      <a:pt x="23" y="107"/>
                    </a:lnTo>
                    <a:lnTo>
                      <a:pt x="22" y="90"/>
                    </a:lnTo>
                    <a:lnTo>
                      <a:pt x="29" y="58"/>
                    </a:lnTo>
                    <a:lnTo>
                      <a:pt x="31" y="42"/>
                    </a:lnTo>
                    <a:lnTo>
                      <a:pt x="37" y="28"/>
                    </a:lnTo>
                    <a:lnTo>
                      <a:pt x="51" y="10"/>
                    </a:lnTo>
                    <a:lnTo>
                      <a:pt x="65" y="10"/>
                    </a:lnTo>
                    <a:lnTo>
                      <a:pt x="98" y="33"/>
                    </a:lnTo>
                    <a:lnTo>
                      <a:pt x="96" y="25"/>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8" name="Google Shape;118;p1"/>
              <p:cNvSpPr/>
              <p:nvPr/>
            </p:nvSpPr>
            <p:spPr>
              <a:xfrm>
                <a:off x="4901" y="3651"/>
                <a:ext cx="181" cy="262"/>
              </a:xfrm>
              <a:custGeom>
                <a:rect b="b" l="l" r="r" t="t"/>
                <a:pathLst>
                  <a:path extrusionOk="0" h="262" w="181">
                    <a:moveTo>
                      <a:pt x="126" y="261"/>
                    </a:moveTo>
                    <a:lnTo>
                      <a:pt x="140" y="216"/>
                    </a:lnTo>
                    <a:lnTo>
                      <a:pt x="145" y="197"/>
                    </a:lnTo>
                    <a:lnTo>
                      <a:pt x="157" y="173"/>
                    </a:lnTo>
                    <a:lnTo>
                      <a:pt x="170" y="151"/>
                    </a:lnTo>
                    <a:lnTo>
                      <a:pt x="178" y="137"/>
                    </a:lnTo>
                    <a:lnTo>
                      <a:pt x="180" y="124"/>
                    </a:lnTo>
                    <a:lnTo>
                      <a:pt x="175" y="104"/>
                    </a:lnTo>
                    <a:lnTo>
                      <a:pt x="174" y="85"/>
                    </a:lnTo>
                    <a:lnTo>
                      <a:pt x="154" y="35"/>
                    </a:lnTo>
                    <a:lnTo>
                      <a:pt x="145" y="23"/>
                    </a:lnTo>
                    <a:lnTo>
                      <a:pt x="129" y="10"/>
                    </a:lnTo>
                    <a:lnTo>
                      <a:pt x="114" y="2"/>
                    </a:lnTo>
                    <a:lnTo>
                      <a:pt x="96" y="0"/>
                    </a:lnTo>
                    <a:lnTo>
                      <a:pt x="81" y="5"/>
                    </a:lnTo>
                    <a:lnTo>
                      <a:pt x="64" y="10"/>
                    </a:lnTo>
                    <a:lnTo>
                      <a:pt x="45" y="26"/>
                    </a:lnTo>
                    <a:lnTo>
                      <a:pt x="38" y="37"/>
                    </a:lnTo>
                    <a:lnTo>
                      <a:pt x="27" y="52"/>
                    </a:lnTo>
                    <a:lnTo>
                      <a:pt x="18" y="66"/>
                    </a:lnTo>
                    <a:lnTo>
                      <a:pt x="1" y="135"/>
                    </a:lnTo>
                    <a:lnTo>
                      <a:pt x="0" y="148"/>
                    </a:lnTo>
                    <a:lnTo>
                      <a:pt x="4" y="170"/>
                    </a:lnTo>
                    <a:lnTo>
                      <a:pt x="13" y="235"/>
                    </a:lnTo>
                    <a:lnTo>
                      <a:pt x="12" y="171"/>
                    </a:lnTo>
                    <a:lnTo>
                      <a:pt x="18" y="144"/>
                    </a:lnTo>
                    <a:lnTo>
                      <a:pt x="21" y="127"/>
                    </a:lnTo>
                    <a:lnTo>
                      <a:pt x="29" y="104"/>
                    </a:lnTo>
                    <a:lnTo>
                      <a:pt x="35" y="82"/>
                    </a:lnTo>
                    <a:lnTo>
                      <a:pt x="47" y="59"/>
                    </a:lnTo>
                    <a:lnTo>
                      <a:pt x="60" y="39"/>
                    </a:lnTo>
                    <a:lnTo>
                      <a:pt x="70" y="21"/>
                    </a:lnTo>
                    <a:lnTo>
                      <a:pt x="81" y="10"/>
                    </a:lnTo>
                    <a:lnTo>
                      <a:pt x="95" y="6"/>
                    </a:lnTo>
                    <a:lnTo>
                      <a:pt x="107" y="10"/>
                    </a:lnTo>
                    <a:lnTo>
                      <a:pt x="115" y="19"/>
                    </a:lnTo>
                    <a:lnTo>
                      <a:pt x="121" y="37"/>
                    </a:lnTo>
                    <a:lnTo>
                      <a:pt x="121" y="50"/>
                    </a:lnTo>
                    <a:lnTo>
                      <a:pt x="125" y="74"/>
                    </a:lnTo>
                    <a:lnTo>
                      <a:pt x="130" y="89"/>
                    </a:lnTo>
                    <a:lnTo>
                      <a:pt x="143" y="112"/>
                    </a:lnTo>
                    <a:lnTo>
                      <a:pt x="145" y="124"/>
                    </a:lnTo>
                    <a:lnTo>
                      <a:pt x="147" y="136"/>
                    </a:lnTo>
                    <a:lnTo>
                      <a:pt x="147" y="153"/>
                    </a:lnTo>
                    <a:lnTo>
                      <a:pt x="125" y="212"/>
                    </a:lnTo>
                    <a:lnTo>
                      <a:pt x="126" y="261"/>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19" name="Google Shape;119;p1"/>
              <p:cNvSpPr/>
              <p:nvPr/>
            </p:nvSpPr>
            <p:spPr>
              <a:xfrm>
                <a:off x="4732" y="3948"/>
                <a:ext cx="149" cy="237"/>
              </a:xfrm>
              <a:custGeom>
                <a:rect b="b" l="l" r="r" t="t"/>
                <a:pathLst>
                  <a:path extrusionOk="0" h="237" w="149">
                    <a:moveTo>
                      <a:pt x="144" y="37"/>
                    </a:moveTo>
                    <a:lnTo>
                      <a:pt x="114" y="0"/>
                    </a:lnTo>
                    <a:lnTo>
                      <a:pt x="94" y="0"/>
                    </a:lnTo>
                    <a:lnTo>
                      <a:pt x="77" y="3"/>
                    </a:lnTo>
                    <a:lnTo>
                      <a:pt x="63" y="13"/>
                    </a:lnTo>
                    <a:lnTo>
                      <a:pt x="30" y="43"/>
                    </a:lnTo>
                    <a:lnTo>
                      <a:pt x="19" y="57"/>
                    </a:lnTo>
                    <a:lnTo>
                      <a:pt x="10" y="70"/>
                    </a:lnTo>
                    <a:lnTo>
                      <a:pt x="3" y="111"/>
                    </a:lnTo>
                    <a:lnTo>
                      <a:pt x="0" y="122"/>
                    </a:lnTo>
                    <a:lnTo>
                      <a:pt x="3" y="138"/>
                    </a:lnTo>
                    <a:lnTo>
                      <a:pt x="8" y="154"/>
                    </a:lnTo>
                    <a:lnTo>
                      <a:pt x="22" y="180"/>
                    </a:lnTo>
                    <a:lnTo>
                      <a:pt x="33" y="196"/>
                    </a:lnTo>
                    <a:lnTo>
                      <a:pt x="49" y="214"/>
                    </a:lnTo>
                    <a:lnTo>
                      <a:pt x="83" y="236"/>
                    </a:lnTo>
                    <a:lnTo>
                      <a:pt x="66" y="208"/>
                    </a:lnTo>
                    <a:lnTo>
                      <a:pt x="52" y="183"/>
                    </a:lnTo>
                    <a:lnTo>
                      <a:pt x="43" y="160"/>
                    </a:lnTo>
                    <a:lnTo>
                      <a:pt x="47" y="138"/>
                    </a:lnTo>
                    <a:lnTo>
                      <a:pt x="49" y="122"/>
                    </a:lnTo>
                    <a:lnTo>
                      <a:pt x="43" y="104"/>
                    </a:lnTo>
                    <a:lnTo>
                      <a:pt x="41" y="87"/>
                    </a:lnTo>
                    <a:lnTo>
                      <a:pt x="55" y="57"/>
                    </a:lnTo>
                    <a:lnTo>
                      <a:pt x="57" y="40"/>
                    </a:lnTo>
                    <a:lnTo>
                      <a:pt x="69" y="27"/>
                    </a:lnTo>
                    <a:lnTo>
                      <a:pt x="94" y="9"/>
                    </a:lnTo>
                    <a:lnTo>
                      <a:pt x="105" y="23"/>
                    </a:lnTo>
                    <a:lnTo>
                      <a:pt x="148" y="45"/>
                    </a:lnTo>
                    <a:lnTo>
                      <a:pt x="144" y="37"/>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20" name="Google Shape;120;p1"/>
              <p:cNvSpPr/>
              <p:nvPr/>
            </p:nvSpPr>
            <p:spPr>
              <a:xfrm>
                <a:off x="4907" y="4027"/>
                <a:ext cx="152" cy="161"/>
              </a:xfrm>
              <a:custGeom>
                <a:rect b="b" l="l" r="r" t="t"/>
                <a:pathLst>
                  <a:path extrusionOk="0" h="161" w="152">
                    <a:moveTo>
                      <a:pt x="3" y="25"/>
                    </a:moveTo>
                    <a:lnTo>
                      <a:pt x="34" y="0"/>
                    </a:lnTo>
                    <a:lnTo>
                      <a:pt x="54" y="0"/>
                    </a:lnTo>
                    <a:lnTo>
                      <a:pt x="72" y="2"/>
                    </a:lnTo>
                    <a:lnTo>
                      <a:pt x="85" y="9"/>
                    </a:lnTo>
                    <a:lnTo>
                      <a:pt x="120" y="29"/>
                    </a:lnTo>
                    <a:lnTo>
                      <a:pt x="131" y="38"/>
                    </a:lnTo>
                    <a:lnTo>
                      <a:pt x="139" y="47"/>
                    </a:lnTo>
                    <a:lnTo>
                      <a:pt x="147" y="75"/>
                    </a:lnTo>
                    <a:lnTo>
                      <a:pt x="151" y="83"/>
                    </a:lnTo>
                    <a:lnTo>
                      <a:pt x="147" y="94"/>
                    </a:lnTo>
                    <a:lnTo>
                      <a:pt x="142" y="104"/>
                    </a:lnTo>
                    <a:lnTo>
                      <a:pt x="128" y="122"/>
                    </a:lnTo>
                    <a:lnTo>
                      <a:pt x="116" y="133"/>
                    </a:lnTo>
                    <a:lnTo>
                      <a:pt x="100" y="145"/>
                    </a:lnTo>
                    <a:lnTo>
                      <a:pt x="65" y="160"/>
                    </a:lnTo>
                    <a:lnTo>
                      <a:pt x="82" y="141"/>
                    </a:lnTo>
                    <a:lnTo>
                      <a:pt x="97" y="124"/>
                    </a:lnTo>
                    <a:lnTo>
                      <a:pt x="106" y="108"/>
                    </a:lnTo>
                    <a:lnTo>
                      <a:pt x="102" y="94"/>
                    </a:lnTo>
                    <a:lnTo>
                      <a:pt x="100" y="83"/>
                    </a:lnTo>
                    <a:lnTo>
                      <a:pt x="106" y="70"/>
                    </a:lnTo>
                    <a:lnTo>
                      <a:pt x="108" y="59"/>
                    </a:lnTo>
                    <a:lnTo>
                      <a:pt x="94" y="38"/>
                    </a:lnTo>
                    <a:lnTo>
                      <a:pt x="91" y="27"/>
                    </a:lnTo>
                    <a:lnTo>
                      <a:pt x="79" y="18"/>
                    </a:lnTo>
                    <a:lnTo>
                      <a:pt x="54" y="6"/>
                    </a:lnTo>
                    <a:lnTo>
                      <a:pt x="43" y="15"/>
                    </a:lnTo>
                    <a:lnTo>
                      <a:pt x="0" y="30"/>
                    </a:lnTo>
                    <a:lnTo>
                      <a:pt x="3" y="25"/>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21" name="Google Shape;121;p1"/>
              <p:cNvSpPr/>
              <p:nvPr/>
            </p:nvSpPr>
            <p:spPr>
              <a:xfrm>
                <a:off x="5250" y="3351"/>
                <a:ext cx="288" cy="365"/>
              </a:xfrm>
              <a:custGeom>
                <a:rect b="b" l="l" r="r" t="t"/>
                <a:pathLst>
                  <a:path extrusionOk="0" h="365" w="288">
                    <a:moveTo>
                      <a:pt x="266" y="28"/>
                    </a:moveTo>
                    <a:lnTo>
                      <a:pt x="270" y="8"/>
                    </a:lnTo>
                    <a:lnTo>
                      <a:pt x="287" y="6"/>
                    </a:lnTo>
                    <a:lnTo>
                      <a:pt x="268" y="0"/>
                    </a:lnTo>
                    <a:lnTo>
                      <a:pt x="260" y="0"/>
                    </a:lnTo>
                    <a:lnTo>
                      <a:pt x="248" y="3"/>
                    </a:lnTo>
                    <a:lnTo>
                      <a:pt x="247" y="9"/>
                    </a:lnTo>
                    <a:lnTo>
                      <a:pt x="236" y="13"/>
                    </a:lnTo>
                    <a:lnTo>
                      <a:pt x="139" y="65"/>
                    </a:lnTo>
                    <a:lnTo>
                      <a:pt x="8" y="79"/>
                    </a:lnTo>
                    <a:lnTo>
                      <a:pt x="138" y="64"/>
                    </a:lnTo>
                    <a:lnTo>
                      <a:pt x="211" y="32"/>
                    </a:lnTo>
                    <a:lnTo>
                      <a:pt x="236" y="28"/>
                    </a:lnTo>
                    <a:lnTo>
                      <a:pt x="213" y="41"/>
                    </a:lnTo>
                    <a:lnTo>
                      <a:pt x="236" y="42"/>
                    </a:lnTo>
                    <a:lnTo>
                      <a:pt x="114" y="98"/>
                    </a:lnTo>
                    <a:lnTo>
                      <a:pt x="197" y="63"/>
                    </a:lnTo>
                    <a:lnTo>
                      <a:pt x="237" y="52"/>
                    </a:lnTo>
                    <a:lnTo>
                      <a:pt x="236" y="60"/>
                    </a:lnTo>
                    <a:lnTo>
                      <a:pt x="222" y="71"/>
                    </a:lnTo>
                    <a:lnTo>
                      <a:pt x="211" y="81"/>
                    </a:lnTo>
                    <a:lnTo>
                      <a:pt x="182" y="102"/>
                    </a:lnTo>
                    <a:lnTo>
                      <a:pt x="129" y="141"/>
                    </a:lnTo>
                    <a:lnTo>
                      <a:pt x="62" y="186"/>
                    </a:lnTo>
                    <a:lnTo>
                      <a:pt x="9" y="217"/>
                    </a:lnTo>
                    <a:lnTo>
                      <a:pt x="67" y="179"/>
                    </a:lnTo>
                    <a:lnTo>
                      <a:pt x="101" y="156"/>
                    </a:lnTo>
                    <a:lnTo>
                      <a:pt x="145" y="127"/>
                    </a:lnTo>
                    <a:lnTo>
                      <a:pt x="168" y="109"/>
                    </a:lnTo>
                    <a:lnTo>
                      <a:pt x="207" y="87"/>
                    </a:lnTo>
                    <a:lnTo>
                      <a:pt x="222" y="78"/>
                    </a:lnTo>
                    <a:lnTo>
                      <a:pt x="236" y="68"/>
                    </a:lnTo>
                    <a:lnTo>
                      <a:pt x="228" y="70"/>
                    </a:lnTo>
                    <a:lnTo>
                      <a:pt x="240" y="74"/>
                    </a:lnTo>
                    <a:lnTo>
                      <a:pt x="226" y="81"/>
                    </a:lnTo>
                    <a:lnTo>
                      <a:pt x="207" y="100"/>
                    </a:lnTo>
                    <a:lnTo>
                      <a:pt x="185" y="120"/>
                    </a:lnTo>
                    <a:lnTo>
                      <a:pt x="158" y="135"/>
                    </a:lnTo>
                    <a:lnTo>
                      <a:pt x="202" y="102"/>
                    </a:lnTo>
                    <a:lnTo>
                      <a:pt x="222" y="87"/>
                    </a:lnTo>
                    <a:lnTo>
                      <a:pt x="236" y="74"/>
                    </a:lnTo>
                    <a:lnTo>
                      <a:pt x="240" y="74"/>
                    </a:lnTo>
                    <a:lnTo>
                      <a:pt x="230" y="93"/>
                    </a:lnTo>
                    <a:lnTo>
                      <a:pt x="243" y="88"/>
                    </a:lnTo>
                    <a:lnTo>
                      <a:pt x="236" y="100"/>
                    </a:lnTo>
                    <a:lnTo>
                      <a:pt x="222" y="112"/>
                    </a:lnTo>
                    <a:lnTo>
                      <a:pt x="193" y="131"/>
                    </a:lnTo>
                    <a:lnTo>
                      <a:pt x="158" y="144"/>
                    </a:lnTo>
                    <a:lnTo>
                      <a:pt x="129" y="160"/>
                    </a:lnTo>
                    <a:lnTo>
                      <a:pt x="105" y="173"/>
                    </a:lnTo>
                    <a:lnTo>
                      <a:pt x="120" y="167"/>
                    </a:lnTo>
                    <a:lnTo>
                      <a:pt x="167" y="144"/>
                    </a:lnTo>
                    <a:lnTo>
                      <a:pt x="222" y="116"/>
                    </a:lnTo>
                    <a:lnTo>
                      <a:pt x="231" y="109"/>
                    </a:lnTo>
                    <a:lnTo>
                      <a:pt x="240" y="100"/>
                    </a:lnTo>
                    <a:lnTo>
                      <a:pt x="228" y="121"/>
                    </a:lnTo>
                    <a:lnTo>
                      <a:pt x="249" y="113"/>
                    </a:lnTo>
                    <a:lnTo>
                      <a:pt x="231" y="141"/>
                    </a:lnTo>
                    <a:lnTo>
                      <a:pt x="226" y="147"/>
                    </a:lnTo>
                    <a:lnTo>
                      <a:pt x="221" y="151"/>
                    </a:lnTo>
                    <a:lnTo>
                      <a:pt x="196" y="166"/>
                    </a:lnTo>
                    <a:lnTo>
                      <a:pt x="169" y="180"/>
                    </a:lnTo>
                    <a:lnTo>
                      <a:pt x="119" y="205"/>
                    </a:lnTo>
                    <a:lnTo>
                      <a:pt x="71" y="227"/>
                    </a:lnTo>
                    <a:lnTo>
                      <a:pt x="0" y="258"/>
                    </a:lnTo>
                    <a:lnTo>
                      <a:pt x="86" y="217"/>
                    </a:lnTo>
                    <a:lnTo>
                      <a:pt x="173" y="176"/>
                    </a:lnTo>
                    <a:lnTo>
                      <a:pt x="207" y="160"/>
                    </a:lnTo>
                    <a:lnTo>
                      <a:pt x="228" y="143"/>
                    </a:lnTo>
                    <a:lnTo>
                      <a:pt x="245" y="135"/>
                    </a:lnTo>
                    <a:lnTo>
                      <a:pt x="248" y="136"/>
                    </a:lnTo>
                    <a:lnTo>
                      <a:pt x="148" y="209"/>
                    </a:lnTo>
                    <a:lnTo>
                      <a:pt x="225" y="159"/>
                    </a:lnTo>
                    <a:lnTo>
                      <a:pt x="244" y="158"/>
                    </a:lnTo>
                    <a:lnTo>
                      <a:pt x="222" y="184"/>
                    </a:lnTo>
                    <a:lnTo>
                      <a:pt x="241" y="178"/>
                    </a:lnTo>
                    <a:lnTo>
                      <a:pt x="212" y="208"/>
                    </a:lnTo>
                    <a:lnTo>
                      <a:pt x="193" y="227"/>
                    </a:lnTo>
                    <a:lnTo>
                      <a:pt x="158" y="242"/>
                    </a:lnTo>
                    <a:lnTo>
                      <a:pt x="111" y="261"/>
                    </a:lnTo>
                    <a:lnTo>
                      <a:pt x="67" y="280"/>
                    </a:lnTo>
                    <a:lnTo>
                      <a:pt x="33" y="293"/>
                    </a:lnTo>
                    <a:lnTo>
                      <a:pt x="9" y="299"/>
                    </a:lnTo>
                    <a:lnTo>
                      <a:pt x="149" y="249"/>
                    </a:lnTo>
                    <a:lnTo>
                      <a:pt x="181" y="234"/>
                    </a:lnTo>
                    <a:lnTo>
                      <a:pt x="197" y="224"/>
                    </a:lnTo>
                    <a:lnTo>
                      <a:pt x="219" y="205"/>
                    </a:lnTo>
                    <a:lnTo>
                      <a:pt x="240" y="186"/>
                    </a:lnTo>
                    <a:lnTo>
                      <a:pt x="218" y="212"/>
                    </a:lnTo>
                    <a:lnTo>
                      <a:pt x="236" y="203"/>
                    </a:lnTo>
                    <a:lnTo>
                      <a:pt x="217" y="224"/>
                    </a:lnTo>
                    <a:lnTo>
                      <a:pt x="233" y="219"/>
                    </a:lnTo>
                    <a:lnTo>
                      <a:pt x="215" y="244"/>
                    </a:lnTo>
                    <a:lnTo>
                      <a:pt x="236" y="236"/>
                    </a:lnTo>
                    <a:lnTo>
                      <a:pt x="217" y="249"/>
                    </a:lnTo>
                    <a:lnTo>
                      <a:pt x="193" y="267"/>
                    </a:lnTo>
                    <a:lnTo>
                      <a:pt x="173" y="273"/>
                    </a:lnTo>
                    <a:lnTo>
                      <a:pt x="113" y="296"/>
                    </a:lnTo>
                    <a:lnTo>
                      <a:pt x="58" y="309"/>
                    </a:lnTo>
                    <a:lnTo>
                      <a:pt x="118" y="294"/>
                    </a:lnTo>
                    <a:lnTo>
                      <a:pt x="168" y="274"/>
                    </a:lnTo>
                    <a:lnTo>
                      <a:pt x="217" y="255"/>
                    </a:lnTo>
                    <a:lnTo>
                      <a:pt x="231" y="246"/>
                    </a:lnTo>
                    <a:lnTo>
                      <a:pt x="212" y="265"/>
                    </a:lnTo>
                    <a:lnTo>
                      <a:pt x="226" y="261"/>
                    </a:lnTo>
                    <a:lnTo>
                      <a:pt x="217" y="270"/>
                    </a:lnTo>
                    <a:lnTo>
                      <a:pt x="212" y="284"/>
                    </a:lnTo>
                    <a:lnTo>
                      <a:pt x="222" y="280"/>
                    </a:lnTo>
                    <a:lnTo>
                      <a:pt x="209" y="291"/>
                    </a:lnTo>
                    <a:lnTo>
                      <a:pt x="173" y="309"/>
                    </a:lnTo>
                    <a:lnTo>
                      <a:pt x="149" y="312"/>
                    </a:lnTo>
                    <a:lnTo>
                      <a:pt x="120" y="315"/>
                    </a:lnTo>
                    <a:lnTo>
                      <a:pt x="178" y="306"/>
                    </a:lnTo>
                    <a:lnTo>
                      <a:pt x="217" y="289"/>
                    </a:lnTo>
                    <a:lnTo>
                      <a:pt x="226" y="277"/>
                    </a:lnTo>
                    <a:lnTo>
                      <a:pt x="212" y="304"/>
                    </a:lnTo>
                    <a:lnTo>
                      <a:pt x="228" y="298"/>
                    </a:lnTo>
                    <a:lnTo>
                      <a:pt x="218" y="312"/>
                    </a:lnTo>
                    <a:lnTo>
                      <a:pt x="202" y="332"/>
                    </a:lnTo>
                    <a:lnTo>
                      <a:pt x="105" y="364"/>
                    </a:lnTo>
                    <a:lnTo>
                      <a:pt x="203" y="335"/>
                    </a:lnTo>
                    <a:lnTo>
                      <a:pt x="212" y="325"/>
                    </a:lnTo>
                    <a:lnTo>
                      <a:pt x="218" y="318"/>
                    </a:lnTo>
                    <a:lnTo>
                      <a:pt x="235" y="311"/>
                    </a:lnTo>
                    <a:lnTo>
                      <a:pt x="245" y="326"/>
                    </a:lnTo>
                    <a:lnTo>
                      <a:pt x="249" y="298"/>
                    </a:lnTo>
                    <a:lnTo>
                      <a:pt x="266" y="28"/>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22" name="Google Shape;122;p1"/>
              <p:cNvSpPr/>
              <p:nvPr/>
            </p:nvSpPr>
            <p:spPr>
              <a:xfrm>
                <a:off x="4803" y="3748"/>
                <a:ext cx="255" cy="271"/>
              </a:xfrm>
              <a:custGeom>
                <a:rect b="b" l="l" r="r" t="t"/>
                <a:pathLst>
                  <a:path extrusionOk="0" h="271" w="255">
                    <a:moveTo>
                      <a:pt x="143" y="3"/>
                    </a:moveTo>
                    <a:lnTo>
                      <a:pt x="127" y="0"/>
                    </a:lnTo>
                    <a:lnTo>
                      <a:pt x="116" y="7"/>
                    </a:lnTo>
                    <a:lnTo>
                      <a:pt x="104" y="9"/>
                    </a:lnTo>
                    <a:lnTo>
                      <a:pt x="79" y="12"/>
                    </a:lnTo>
                    <a:lnTo>
                      <a:pt x="18" y="12"/>
                    </a:lnTo>
                    <a:lnTo>
                      <a:pt x="79" y="14"/>
                    </a:lnTo>
                    <a:lnTo>
                      <a:pt x="97" y="9"/>
                    </a:lnTo>
                    <a:lnTo>
                      <a:pt x="108" y="12"/>
                    </a:lnTo>
                    <a:lnTo>
                      <a:pt x="94" y="16"/>
                    </a:lnTo>
                    <a:lnTo>
                      <a:pt x="104" y="16"/>
                    </a:lnTo>
                    <a:lnTo>
                      <a:pt x="94" y="23"/>
                    </a:lnTo>
                    <a:lnTo>
                      <a:pt x="14" y="64"/>
                    </a:lnTo>
                    <a:lnTo>
                      <a:pt x="97" y="23"/>
                    </a:lnTo>
                    <a:lnTo>
                      <a:pt x="94" y="28"/>
                    </a:lnTo>
                    <a:lnTo>
                      <a:pt x="83" y="36"/>
                    </a:lnTo>
                    <a:lnTo>
                      <a:pt x="72" y="37"/>
                    </a:lnTo>
                    <a:lnTo>
                      <a:pt x="50" y="40"/>
                    </a:lnTo>
                    <a:lnTo>
                      <a:pt x="14" y="36"/>
                    </a:lnTo>
                    <a:lnTo>
                      <a:pt x="72" y="40"/>
                    </a:lnTo>
                    <a:lnTo>
                      <a:pt x="83" y="36"/>
                    </a:lnTo>
                    <a:lnTo>
                      <a:pt x="94" y="33"/>
                    </a:lnTo>
                    <a:lnTo>
                      <a:pt x="90" y="40"/>
                    </a:lnTo>
                    <a:lnTo>
                      <a:pt x="83" y="42"/>
                    </a:lnTo>
                    <a:lnTo>
                      <a:pt x="10" y="66"/>
                    </a:lnTo>
                    <a:lnTo>
                      <a:pt x="83" y="45"/>
                    </a:lnTo>
                    <a:lnTo>
                      <a:pt x="90" y="45"/>
                    </a:lnTo>
                    <a:lnTo>
                      <a:pt x="83" y="52"/>
                    </a:lnTo>
                    <a:lnTo>
                      <a:pt x="72" y="59"/>
                    </a:lnTo>
                    <a:lnTo>
                      <a:pt x="10" y="73"/>
                    </a:lnTo>
                    <a:lnTo>
                      <a:pt x="79" y="56"/>
                    </a:lnTo>
                    <a:lnTo>
                      <a:pt x="83" y="56"/>
                    </a:lnTo>
                    <a:lnTo>
                      <a:pt x="86" y="59"/>
                    </a:lnTo>
                    <a:lnTo>
                      <a:pt x="72" y="68"/>
                    </a:lnTo>
                    <a:lnTo>
                      <a:pt x="86" y="66"/>
                    </a:lnTo>
                    <a:lnTo>
                      <a:pt x="68" y="78"/>
                    </a:lnTo>
                    <a:lnTo>
                      <a:pt x="53" y="85"/>
                    </a:lnTo>
                    <a:lnTo>
                      <a:pt x="25" y="90"/>
                    </a:lnTo>
                    <a:lnTo>
                      <a:pt x="10" y="90"/>
                    </a:lnTo>
                    <a:lnTo>
                      <a:pt x="35" y="88"/>
                    </a:lnTo>
                    <a:lnTo>
                      <a:pt x="65" y="82"/>
                    </a:lnTo>
                    <a:lnTo>
                      <a:pt x="72" y="80"/>
                    </a:lnTo>
                    <a:lnTo>
                      <a:pt x="65" y="88"/>
                    </a:lnTo>
                    <a:lnTo>
                      <a:pt x="50" y="97"/>
                    </a:lnTo>
                    <a:lnTo>
                      <a:pt x="25" y="102"/>
                    </a:lnTo>
                    <a:lnTo>
                      <a:pt x="0" y="106"/>
                    </a:lnTo>
                    <a:lnTo>
                      <a:pt x="32" y="99"/>
                    </a:lnTo>
                    <a:lnTo>
                      <a:pt x="53" y="92"/>
                    </a:lnTo>
                    <a:lnTo>
                      <a:pt x="72" y="85"/>
                    </a:lnTo>
                    <a:lnTo>
                      <a:pt x="75" y="82"/>
                    </a:lnTo>
                    <a:lnTo>
                      <a:pt x="72" y="90"/>
                    </a:lnTo>
                    <a:lnTo>
                      <a:pt x="79" y="88"/>
                    </a:lnTo>
                    <a:lnTo>
                      <a:pt x="86" y="90"/>
                    </a:lnTo>
                    <a:lnTo>
                      <a:pt x="72" y="97"/>
                    </a:lnTo>
                    <a:lnTo>
                      <a:pt x="72" y="102"/>
                    </a:lnTo>
                    <a:lnTo>
                      <a:pt x="53" y="111"/>
                    </a:lnTo>
                    <a:lnTo>
                      <a:pt x="61" y="111"/>
                    </a:lnTo>
                    <a:lnTo>
                      <a:pt x="53" y="116"/>
                    </a:lnTo>
                    <a:lnTo>
                      <a:pt x="28" y="125"/>
                    </a:lnTo>
                    <a:lnTo>
                      <a:pt x="6" y="127"/>
                    </a:lnTo>
                    <a:lnTo>
                      <a:pt x="38" y="123"/>
                    </a:lnTo>
                    <a:lnTo>
                      <a:pt x="57" y="116"/>
                    </a:lnTo>
                    <a:lnTo>
                      <a:pt x="68" y="113"/>
                    </a:lnTo>
                    <a:lnTo>
                      <a:pt x="68" y="120"/>
                    </a:lnTo>
                    <a:lnTo>
                      <a:pt x="68" y="123"/>
                    </a:lnTo>
                    <a:lnTo>
                      <a:pt x="57" y="132"/>
                    </a:lnTo>
                    <a:lnTo>
                      <a:pt x="47" y="140"/>
                    </a:lnTo>
                    <a:lnTo>
                      <a:pt x="53" y="140"/>
                    </a:lnTo>
                    <a:lnTo>
                      <a:pt x="43" y="144"/>
                    </a:lnTo>
                    <a:lnTo>
                      <a:pt x="6" y="156"/>
                    </a:lnTo>
                    <a:lnTo>
                      <a:pt x="32" y="149"/>
                    </a:lnTo>
                    <a:lnTo>
                      <a:pt x="50" y="144"/>
                    </a:lnTo>
                    <a:lnTo>
                      <a:pt x="50" y="151"/>
                    </a:lnTo>
                    <a:lnTo>
                      <a:pt x="38" y="153"/>
                    </a:lnTo>
                    <a:lnTo>
                      <a:pt x="50" y="151"/>
                    </a:lnTo>
                    <a:lnTo>
                      <a:pt x="50" y="156"/>
                    </a:lnTo>
                    <a:lnTo>
                      <a:pt x="43" y="161"/>
                    </a:lnTo>
                    <a:lnTo>
                      <a:pt x="10" y="168"/>
                    </a:lnTo>
                    <a:lnTo>
                      <a:pt x="38" y="161"/>
                    </a:lnTo>
                    <a:lnTo>
                      <a:pt x="38" y="163"/>
                    </a:lnTo>
                    <a:lnTo>
                      <a:pt x="43" y="165"/>
                    </a:lnTo>
                    <a:lnTo>
                      <a:pt x="10" y="182"/>
                    </a:lnTo>
                    <a:lnTo>
                      <a:pt x="35" y="170"/>
                    </a:lnTo>
                    <a:lnTo>
                      <a:pt x="43" y="168"/>
                    </a:lnTo>
                    <a:lnTo>
                      <a:pt x="47" y="173"/>
                    </a:lnTo>
                    <a:lnTo>
                      <a:pt x="38" y="177"/>
                    </a:lnTo>
                    <a:lnTo>
                      <a:pt x="47" y="175"/>
                    </a:lnTo>
                    <a:lnTo>
                      <a:pt x="38" y="189"/>
                    </a:lnTo>
                    <a:lnTo>
                      <a:pt x="6" y="205"/>
                    </a:lnTo>
                    <a:lnTo>
                      <a:pt x="38" y="189"/>
                    </a:lnTo>
                    <a:lnTo>
                      <a:pt x="35" y="196"/>
                    </a:lnTo>
                    <a:lnTo>
                      <a:pt x="47" y="189"/>
                    </a:lnTo>
                    <a:lnTo>
                      <a:pt x="47" y="196"/>
                    </a:lnTo>
                    <a:lnTo>
                      <a:pt x="50" y="229"/>
                    </a:lnTo>
                    <a:lnTo>
                      <a:pt x="83" y="270"/>
                    </a:lnTo>
                    <a:lnTo>
                      <a:pt x="50" y="227"/>
                    </a:lnTo>
                    <a:lnTo>
                      <a:pt x="50" y="211"/>
                    </a:lnTo>
                    <a:lnTo>
                      <a:pt x="53" y="198"/>
                    </a:lnTo>
                    <a:lnTo>
                      <a:pt x="57" y="189"/>
                    </a:lnTo>
                    <a:lnTo>
                      <a:pt x="65" y="173"/>
                    </a:lnTo>
                    <a:lnTo>
                      <a:pt x="72" y="180"/>
                    </a:lnTo>
                    <a:lnTo>
                      <a:pt x="119" y="270"/>
                    </a:lnTo>
                    <a:lnTo>
                      <a:pt x="75" y="180"/>
                    </a:lnTo>
                    <a:lnTo>
                      <a:pt x="75" y="170"/>
                    </a:lnTo>
                    <a:lnTo>
                      <a:pt x="83" y="175"/>
                    </a:lnTo>
                    <a:lnTo>
                      <a:pt x="90" y="263"/>
                    </a:lnTo>
                    <a:lnTo>
                      <a:pt x="86" y="187"/>
                    </a:lnTo>
                    <a:lnTo>
                      <a:pt x="83" y="173"/>
                    </a:lnTo>
                    <a:lnTo>
                      <a:pt x="79" y="168"/>
                    </a:lnTo>
                    <a:lnTo>
                      <a:pt x="83" y="156"/>
                    </a:lnTo>
                    <a:lnTo>
                      <a:pt x="86" y="165"/>
                    </a:lnTo>
                    <a:lnTo>
                      <a:pt x="97" y="184"/>
                    </a:lnTo>
                    <a:lnTo>
                      <a:pt x="108" y="196"/>
                    </a:lnTo>
                    <a:lnTo>
                      <a:pt x="137" y="213"/>
                    </a:lnTo>
                    <a:lnTo>
                      <a:pt x="199" y="244"/>
                    </a:lnTo>
                    <a:lnTo>
                      <a:pt x="119" y="198"/>
                    </a:lnTo>
                    <a:lnTo>
                      <a:pt x="104" y="187"/>
                    </a:lnTo>
                    <a:lnTo>
                      <a:pt x="97" y="180"/>
                    </a:lnTo>
                    <a:lnTo>
                      <a:pt x="90" y="170"/>
                    </a:lnTo>
                    <a:lnTo>
                      <a:pt x="94" y="144"/>
                    </a:lnTo>
                    <a:lnTo>
                      <a:pt x="97" y="151"/>
                    </a:lnTo>
                    <a:lnTo>
                      <a:pt x="97" y="137"/>
                    </a:lnTo>
                    <a:lnTo>
                      <a:pt x="97" y="132"/>
                    </a:lnTo>
                    <a:lnTo>
                      <a:pt x="104" y="144"/>
                    </a:lnTo>
                    <a:lnTo>
                      <a:pt x="174" y="232"/>
                    </a:lnTo>
                    <a:lnTo>
                      <a:pt x="116" y="161"/>
                    </a:lnTo>
                    <a:lnTo>
                      <a:pt x="108" y="153"/>
                    </a:lnTo>
                    <a:lnTo>
                      <a:pt x="104" y="144"/>
                    </a:lnTo>
                    <a:lnTo>
                      <a:pt x="104" y="118"/>
                    </a:lnTo>
                    <a:lnTo>
                      <a:pt x="108" y="120"/>
                    </a:lnTo>
                    <a:lnTo>
                      <a:pt x="112" y="106"/>
                    </a:lnTo>
                    <a:lnTo>
                      <a:pt x="123" y="111"/>
                    </a:lnTo>
                    <a:lnTo>
                      <a:pt x="177" y="208"/>
                    </a:lnTo>
                    <a:lnTo>
                      <a:pt x="148" y="161"/>
                    </a:lnTo>
                    <a:lnTo>
                      <a:pt x="137" y="140"/>
                    </a:lnTo>
                    <a:lnTo>
                      <a:pt x="123" y="120"/>
                    </a:lnTo>
                    <a:lnTo>
                      <a:pt x="123" y="108"/>
                    </a:lnTo>
                    <a:lnTo>
                      <a:pt x="119" y="90"/>
                    </a:lnTo>
                    <a:lnTo>
                      <a:pt x="127" y="92"/>
                    </a:lnTo>
                    <a:lnTo>
                      <a:pt x="155" y="189"/>
                    </a:lnTo>
                    <a:lnTo>
                      <a:pt x="123" y="85"/>
                    </a:lnTo>
                    <a:lnTo>
                      <a:pt x="123" y="75"/>
                    </a:lnTo>
                    <a:lnTo>
                      <a:pt x="127" y="82"/>
                    </a:lnTo>
                    <a:lnTo>
                      <a:pt x="127" y="61"/>
                    </a:lnTo>
                    <a:lnTo>
                      <a:pt x="133" y="68"/>
                    </a:lnTo>
                    <a:lnTo>
                      <a:pt x="133" y="56"/>
                    </a:lnTo>
                    <a:lnTo>
                      <a:pt x="144" y="64"/>
                    </a:lnTo>
                    <a:lnTo>
                      <a:pt x="159" y="88"/>
                    </a:lnTo>
                    <a:lnTo>
                      <a:pt x="177" y="102"/>
                    </a:lnTo>
                    <a:lnTo>
                      <a:pt x="210" y="125"/>
                    </a:lnTo>
                    <a:lnTo>
                      <a:pt x="228" y="146"/>
                    </a:lnTo>
                    <a:lnTo>
                      <a:pt x="177" y="102"/>
                    </a:lnTo>
                    <a:lnTo>
                      <a:pt x="163" y="90"/>
                    </a:lnTo>
                    <a:lnTo>
                      <a:pt x="148" y="73"/>
                    </a:lnTo>
                    <a:lnTo>
                      <a:pt x="144" y="61"/>
                    </a:lnTo>
                    <a:lnTo>
                      <a:pt x="137" y="40"/>
                    </a:lnTo>
                    <a:lnTo>
                      <a:pt x="141" y="42"/>
                    </a:lnTo>
                    <a:lnTo>
                      <a:pt x="148" y="40"/>
                    </a:lnTo>
                    <a:lnTo>
                      <a:pt x="144" y="31"/>
                    </a:lnTo>
                    <a:lnTo>
                      <a:pt x="151" y="40"/>
                    </a:lnTo>
                    <a:lnTo>
                      <a:pt x="159" y="49"/>
                    </a:lnTo>
                    <a:lnTo>
                      <a:pt x="177" y="59"/>
                    </a:lnTo>
                    <a:lnTo>
                      <a:pt x="203" y="68"/>
                    </a:lnTo>
                    <a:lnTo>
                      <a:pt x="254" y="92"/>
                    </a:lnTo>
                    <a:lnTo>
                      <a:pt x="170" y="56"/>
                    </a:lnTo>
                    <a:lnTo>
                      <a:pt x="159" y="47"/>
                    </a:lnTo>
                    <a:lnTo>
                      <a:pt x="155" y="42"/>
                    </a:lnTo>
                    <a:lnTo>
                      <a:pt x="155" y="18"/>
                    </a:lnTo>
                    <a:lnTo>
                      <a:pt x="163" y="26"/>
                    </a:lnTo>
                    <a:lnTo>
                      <a:pt x="174" y="37"/>
                    </a:lnTo>
                    <a:lnTo>
                      <a:pt x="195" y="56"/>
                    </a:lnTo>
                    <a:lnTo>
                      <a:pt x="225" y="75"/>
                    </a:lnTo>
                    <a:lnTo>
                      <a:pt x="231" y="85"/>
                    </a:lnTo>
                    <a:lnTo>
                      <a:pt x="169" y="37"/>
                    </a:lnTo>
                    <a:lnTo>
                      <a:pt x="163" y="21"/>
                    </a:lnTo>
                    <a:lnTo>
                      <a:pt x="166" y="9"/>
                    </a:lnTo>
                    <a:lnTo>
                      <a:pt x="149" y="2"/>
                    </a:lnTo>
                    <a:lnTo>
                      <a:pt x="143" y="3"/>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23" name="Google Shape;123;p1"/>
              <p:cNvSpPr/>
              <p:nvPr/>
            </p:nvSpPr>
            <p:spPr>
              <a:xfrm>
                <a:off x="4977" y="3785"/>
                <a:ext cx="212" cy="258"/>
              </a:xfrm>
              <a:custGeom>
                <a:rect b="b" l="l" r="r" t="t"/>
                <a:pathLst>
                  <a:path extrusionOk="0" h="258" w="212">
                    <a:moveTo>
                      <a:pt x="208" y="39"/>
                    </a:moveTo>
                    <a:lnTo>
                      <a:pt x="192" y="23"/>
                    </a:lnTo>
                    <a:lnTo>
                      <a:pt x="186" y="16"/>
                    </a:lnTo>
                    <a:lnTo>
                      <a:pt x="170" y="10"/>
                    </a:lnTo>
                    <a:lnTo>
                      <a:pt x="156" y="5"/>
                    </a:lnTo>
                    <a:lnTo>
                      <a:pt x="136" y="0"/>
                    </a:lnTo>
                    <a:lnTo>
                      <a:pt x="119" y="0"/>
                    </a:lnTo>
                    <a:lnTo>
                      <a:pt x="104" y="2"/>
                    </a:lnTo>
                    <a:lnTo>
                      <a:pt x="86" y="4"/>
                    </a:lnTo>
                    <a:lnTo>
                      <a:pt x="66" y="9"/>
                    </a:lnTo>
                    <a:lnTo>
                      <a:pt x="54" y="19"/>
                    </a:lnTo>
                    <a:lnTo>
                      <a:pt x="42" y="33"/>
                    </a:lnTo>
                    <a:lnTo>
                      <a:pt x="29" y="43"/>
                    </a:lnTo>
                    <a:lnTo>
                      <a:pt x="19" y="54"/>
                    </a:lnTo>
                    <a:lnTo>
                      <a:pt x="8" y="69"/>
                    </a:lnTo>
                    <a:lnTo>
                      <a:pt x="0" y="99"/>
                    </a:lnTo>
                    <a:lnTo>
                      <a:pt x="2" y="123"/>
                    </a:lnTo>
                    <a:lnTo>
                      <a:pt x="12" y="157"/>
                    </a:lnTo>
                    <a:lnTo>
                      <a:pt x="29" y="186"/>
                    </a:lnTo>
                    <a:lnTo>
                      <a:pt x="66" y="257"/>
                    </a:lnTo>
                    <a:lnTo>
                      <a:pt x="52" y="181"/>
                    </a:lnTo>
                    <a:lnTo>
                      <a:pt x="44" y="156"/>
                    </a:lnTo>
                    <a:lnTo>
                      <a:pt x="39" y="133"/>
                    </a:lnTo>
                    <a:lnTo>
                      <a:pt x="37" y="109"/>
                    </a:lnTo>
                    <a:lnTo>
                      <a:pt x="42" y="81"/>
                    </a:lnTo>
                    <a:lnTo>
                      <a:pt x="46" y="61"/>
                    </a:lnTo>
                    <a:lnTo>
                      <a:pt x="56" y="35"/>
                    </a:lnTo>
                    <a:lnTo>
                      <a:pt x="72" y="23"/>
                    </a:lnTo>
                    <a:lnTo>
                      <a:pt x="92" y="18"/>
                    </a:lnTo>
                    <a:lnTo>
                      <a:pt x="144" y="15"/>
                    </a:lnTo>
                    <a:lnTo>
                      <a:pt x="176" y="23"/>
                    </a:lnTo>
                    <a:lnTo>
                      <a:pt x="211" y="42"/>
                    </a:lnTo>
                    <a:lnTo>
                      <a:pt x="208" y="39"/>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24" name="Google Shape;124;p1"/>
              <p:cNvSpPr/>
              <p:nvPr/>
            </p:nvSpPr>
            <p:spPr>
              <a:xfrm>
                <a:off x="5130" y="3603"/>
                <a:ext cx="218" cy="252"/>
              </a:xfrm>
              <a:custGeom>
                <a:rect b="b" l="l" r="r" t="t"/>
                <a:pathLst>
                  <a:path extrusionOk="0" h="252" w="218">
                    <a:moveTo>
                      <a:pt x="63" y="251"/>
                    </a:moveTo>
                    <a:lnTo>
                      <a:pt x="48" y="207"/>
                    </a:lnTo>
                    <a:lnTo>
                      <a:pt x="41" y="189"/>
                    </a:lnTo>
                    <a:lnTo>
                      <a:pt x="26" y="166"/>
                    </a:lnTo>
                    <a:lnTo>
                      <a:pt x="10" y="145"/>
                    </a:lnTo>
                    <a:lnTo>
                      <a:pt x="1" y="132"/>
                    </a:lnTo>
                    <a:lnTo>
                      <a:pt x="0" y="119"/>
                    </a:lnTo>
                    <a:lnTo>
                      <a:pt x="4" y="100"/>
                    </a:lnTo>
                    <a:lnTo>
                      <a:pt x="6" y="81"/>
                    </a:lnTo>
                    <a:lnTo>
                      <a:pt x="30" y="34"/>
                    </a:lnTo>
                    <a:lnTo>
                      <a:pt x="41" y="23"/>
                    </a:lnTo>
                    <a:lnTo>
                      <a:pt x="61" y="10"/>
                    </a:lnTo>
                    <a:lnTo>
                      <a:pt x="78" y="2"/>
                    </a:lnTo>
                    <a:lnTo>
                      <a:pt x="100" y="0"/>
                    </a:lnTo>
                    <a:lnTo>
                      <a:pt x="118" y="5"/>
                    </a:lnTo>
                    <a:lnTo>
                      <a:pt x="140" y="10"/>
                    </a:lnTo>
                    <a:lnTo>
                      <a:pt x="163" y="25"/>
                    </a:lnTo>
                    <a:lnTo>
                      <a:pt x="170" y="36"/>
                    </a:lnTo>
                    <a:lnTo>
                      <a:pt x="184" y="51"/>
                    </a:lnTo>
                    <a:lnTo>
                      <a:pt x="195" y="64"/>
                    </a:lnTo>
                    <a:lnTo>
                      <a:pt x="215" y="129"/>
                    </a:lnTo>
                    <a:lnTo>
                      <a:pt x="217" y="142"/>
                    </a:lnTo>
                    <a:lnTo>
                      <a:pt x="212" y="164"/>
                    </a:lnTo>
                    <a:lnTo>
                      <a:pt x="201" y="225"/>
                    </a:lnTo>
                    <a:lnTo>
                      <a:pt x="202" y="165"/>
                    </a:lnTo>
                    <a:lnTo>
                      <a:pt x="195" y="138"/>
                    </a:lnTo>
                    <a:lnTo>
                      <a:pt x="190" y="122"/>
                    </a:lnTo>
                    <a:lnTo>
                      <a:pt x="182" y="100"/>
                    </a:lnTo>
                    <a:lnTo>
                      <a:pt x="173" y="79"/>
                    </a:lnTo>
                    <a:lnTo>
                      <a:pt x="159" y="57"/>
                    </a:lnTo>
                    <a:lnTo>
                      <a:pt x="144" y="37"/>
                    </a:lnTo>
                    <a:lnTo>
                      <a:pt x="131" y="20"/>
                    </a:lnTo>
                    <a:lnTo>
                      <a:pt x="118" y="10"/>
                    </a:lnTo>
                    <a:lnTo>
                      <a:pt x="103" y="6"/>
                    </a:lnTo>
                    <a:lnTo>
                      <a:pt x="87" y="10"/>
                    </a:lnTo>
                    <a:lnTo>
                      <a:pt x="77" y="19"/>
                    </a:lnTo>
                    <a:lnTo>
                      <a:pt x="70" y="36"/>
                    </a:lnTo>
                    <a:lnTo>
                      <a:pt x="70" y="48"/>
                    </a:lnTo>
                    <a:lnTo>
                      <a:pt x="65" y="71"/>
                    </a:lnTo>
                    <a:lnTo>
                      <a:pt x="58" y="85"/>
                    </a:lnTo>
                    <a:lnTo>
                      <a:pt x="43" y="108"/>
                    </a:lnTo>
                    <a:lnTo>
                      <a:pt x="41" y="119"/>
                    </a:lnTo>
                    <a:lnTo>
                      <a:pt x="38" y="131"/>
                    </a:lnTo>
                    <a:lnTo>
                      <a:pt x="38" y="147"/>
                    </a:lnTo>
                    <a:lnTo>
                      <a:pt x="65" y="203"/>
                    </a:lnTo>
                    <a:lnTo>
                      <a:pt x="63" y="251"/>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25" name="Google Shape;125;p1"/>
              <p:cNvSpPr/>
              <p:nvPr/>
            </p:nvSpPr>
            <p:spPr>
              <a:xfrm>
                <a:off x="5495" y="3351"/>
                <a:ext cx="280" cy="366"/>
              </a:xfrm>
              <a:custGeom>
                <a:rect b="b" l="l" r="r" t="t"/>
                <a:pathLst>
                  <a:path extrusionOk="0" h="366" w="280">
                    <a:moveTo>
                      <a:pt x="0" y="317"/>
                    </a:moveTo>
                    <a:lnTo>
                      <a:pt x="1" y="301"/>
                    </a:lnTo>
                    <a:lnTo>
                      <a:pt x="17" y="310"/>
                    </a:lnTo>
                    <a:lnTo>
                      <a:pt x="11" y="289"/>
                    </a:lnTo>
                    <a:lnTo>
                      <a:pt x="26" y="292"/>
                    </a:lnTo>
                    <a:lnTo>
                      <a:pt x="80" y="365"/>
                    </a:lnTo>
                    <a:lnTo>
                      <a:pt x="31" y="301"/>
                    </a:lnTo>
                    <a:lnTo>
                      <a:pt x="25" y="291"/>
                    </a:lnTo>
                    <a:lnTo>
                      <a:pt x="20" y="280"/>
                    </a:lnTo>
                    <a:lnTo>
                      <a:pt x="31" y="283"/>
                    </a:lnTo>
                    <a:lnTo>
                      <a:pt x="61" y="303"/>
                    </a:lnTo>
                    <a:lnTo>
                      <a:pt x="99" y="336"/>
                    </a:lnTo>
                    <a:lnTo>
                      <a:pt x="46" y="292"/>
                    </a:lnTo>
                    <a:lnTo>
                      <a:pt x="28" y="280"/>
                    </a:lnTo>
                    <a:lnTo>
                      <a:pt x="26" y="262"/>
                    </a:lnTo>
                    <a:lnTo>
                      <a:pt x="37" y="267"/>
                    </a:lnTo>
                    <a:lnTo>
                      <a:pt x="35" y="248"/>
                    </a:lnTo>
                    <a:lnTo>
                      <a:pt x="46" y="254"/>
                    </a:lnTo>
                    <a:lnTo>
                      <a:pt x="94" y="320"/>
                    </a:lnTo>
                    <a:lnTo>
                      <a:pt x="41" y="245"/>
                    </a:lnTo>
                    <a:lnTo>
                      <a:pt x="35" y="232"/>
                    </a:lnTo>
                    <a:lnTo>
                      <a:pt x="50" y="239"/>
                    </a:lnTo>
                    <a:lnTo>
                      <a:pt x="89" y="276"/>
                    </a:lnTo>
                    <a:lnTo>
                      <a:pt x="46" y="238"/>
                    </a:lnTo>
                    <a:lnTo>
                      <a:pt x="31" y="219"/>
                    </a:lnTo>
                    <a:lnTo>
                      <a:pt x="46" y="225"/>
                    </a:lnTo>
                    <a:lnTo>
                      <a:pt x="35" y="213"/>
                    </a:lnTo>
                    <a:lnTo>
                      <a:pt x="50" y="216"/>
                    </a:lnTo>
                    <a:lnTo>
                      <a:pt x="64" y="238"/>
                    </a:lnTo>
                    <a:lnTo>
                      <a:pt x="132" y="280"/>
                    </a:lnTo>
                    <a:lnTo>
                      <a:pt x="60" y="232"/>
                    </a:lnTo>
                    <a:lnTo>
                      <a:pt x="46" y="213"/>
                    </a:lnTo>
                    <a:lnTo>
                      <a:pt x="41" y="203"/>
                    </a:lnTo>
                    <a:lnTo>
                      <a:pt x="55" y="213"/>
                    </a:lnTo>
                    <a:lnTo>
                      <a:pt x="46" y="191"/>
                    </a:lnTo>
                    <a:lnTo>
                      <a:pt x="55" y="194"/>
                    </a:lnTo>
                    <a:lnTo>
                      <a:pt x="62" y="205"/>
                    </a:lnTo>
                    <a:lnTo>
                      <a:pt x="159" y="238"/>
                    </a:lnTo>
                    <a:lnTo>
                      <a:pt x="107" y="219"/>
                    </a:lnTo>
                    <a:lnTo>
                      <a:pt x="77" y="208"/>
                    </a:lnTo>
                    <a:lnTo>
                      <a:pt x="69" y="204"/>
                    </a:lnTo>
                    <a:lnTo>
                      <a:pt x="47" y="182"/>
                    </a:lnTo>
                    <a:lnTo>
                      <a:pt x="55" y="186"/>
                    </a:lnTo>
                    <a:lnTo>
                      <a:pt x="50" y="172"/>
                    </a:lnTo>
                    <a:lnTo>
                      <a:pt x="48" y="174"/>
                    </a:lnTo>
                    <a:lnTo>
                      <a:pt x="68" y="180"/>
                    </a:lnTo>
                    <a:lnTo>
                      <a:pt x="54" y="165"/>
                    </a:lnTo>
                    <a:lnTo>
                      <a:pt x="70" y="168"/>
                    </a:lnTo>
                    <a:lnTo>
                      <a:pt x="107" y="175"/>
                    </a:lnTo>
                    <a:lnTo>
                      <a:pt x="146" y="188"/>
                    </a:lnTo>
                    <a:lnTo>
                      <a:pt x="245" y="235"/>
                    </a:lnTo>
                    <a:lnTo>
                      <a:pt x="118" y="178"/>
                    </a:lnTo>
                    <a:lnTo>
                      <a:pt x="70" y="165"/>
                    </a:lnTo>
                    <a:lnTo>
                      <a:pt x="58" y="154"/>
                    </a:lnTo>
                    <a:lnTo>
                      <a:pt x="76" y="159"/>
                    </a:lnTo>
                    <a:lnTo>
                      <a:pt x="55" y="136"/>
                    </a:lnTo>
                    <a:lnTo>
                      <a:pt x="70" y="138"/>
                    </a:lnTo>
                    <a:lnTo>
                      <a:pt x="60" y="126"/>
                    </a:lnTo>
                    <a:lnTo>
                      <a:pt x="61" y="124"/>
                    </a:lnTo>
                    <a:lnTo>
                      <a:pt x="80" y="134"/>
                    </a:lnTo>
                    <a:lnTo>
                      <a:pt x="62" y="116"/>
                    </a:lnTo>
                    <a:lnTo>
                      <a:pt x="76" y="116"/>
                    </a:lnTo>
                    <a:lnTo>
                      <a:pt x="60" y="105"/>
                    </a:lnTo>
                    <a:lnTo>
                      <a:pt x="70" y="105"/>
                    </a:lnTo>
                    <a:lnTo>
                      <a:pt x="60" y="99"/>
                    </a:lnTo>
                    <a:lnTo>
                      <a:pt x="75" y="99"/>
                    </a:lnTo>
                    <a:lnTo>
                      <a:pt x="105" y="112"/>
                    </a:lnTo>
                    <a:lnTo>
                      <a:pt x="155" y="130"/>
                    </a:lnTo>
                    <a:lnTo>
                      <a:pt x="205" y="144"/>
                    </a:lnTo>
                    <a:lnTo>
                      <a:pt x="250" y="154"/>
                    </a:lnTo>
                    <a:lnTo>
                      <a:pt x="142" y="124"/>
                    </a:lnTo>
                    <a:lnTo>
                      <a:pt x="118" y="115"/>
                    </a:lnTo>
                    <a:lnTo>
                      <a:pt x="80" y="103"/>
                    </a:lnTo>
                    <a:lnTo>
                      <a:pt x="75" y="99"/>
                    </a:lnTo>
                    <a:lnTo>
                      <a:pt x="65" y="87"/>
                    </a:lnTo>
                    <a:lnTo>
                      <a:pt x="80" y="89"/>
                    </a:lnTo>
                    <a:lnTo>
                      <a:pt x="62" y="70"/>
                    </a:lnTo>
                    <a:lnTo>
                      <a:pt x="72" y="70"/>
                    </a:lnTo>
                    <a:lnTo>
                      <a:pt x="60" y="56"/>
                    </a:lnTo>
                    <a:lnTo>
                      <a:pt x="75" y="56"/>
                    </a:lnTo>
                    <a:lnTo>
                      <a:pt x="84" y="62"/>
                    </a:lnTo>
                    <a:lnTo>
                      <a:pt x="118" y="72"/>
                    </a:lnTo>
                    <a:lnTo>
                      <a:pt x="216" y="96"/>
                    </a:lnTo>
                    <a:lnTo>
                      <a:pt x="108" y="68"/>
                    </a:lnTo>
                    <a:lnTo>
                      <a:pt x="84" y="61"/>
                    </a:lnTo>
                    <a:lnTo>
                      <a:pt x="80" y="56"/>
                    </a:lnTo>
                    <a:lnTo>
                      <a:pt x="65" y="46"/>
                    </a:lnTo>
                    <a:lnTo>
                      <a:pt x="75" y="49"/>
                    </a:lnTo>
                    <a:lnTo>
                      <a:pt x="50" y="36"/>
                    </a:lnTo>
                    <a:lnTo>
                      <a:pt x="60" y="40"/>
                    </a:lnTo>
                    <a:lnTo>
                      <a:pt x="83" y="39"/>
                    </a:lnTo>
                    <a:lnTo>
                      <a:pt x="146" y="56"/>
                    </a:lnTo>
                    <a:lnTo>
                      <a:pt x="80" y="40"/>
                    </a:lnTo>
                    <a:lnTo>
                      <a:pt x="60" y="27"/>
                    </a:lnTo>
                    <a:lnTo>
                      <a:pt x="80" y="27"/>
                    </a:lnTo>
                    <a:lnTo>
                      <a:pt x="161" y="27"/>
                    </a:lnTo>
                    <a:lnTo>
                      <a:pt x="279" y="14"/>
                    </a:lnTo>
                    <a:lnTo>
                      <a:pt x="206" y="23"/>
                    </a:lnTo>
                    <a:lnTo>
                      <a:pt x="104" y="29"/>
                    </a:lnTo>
                    <a:lnTo>
                      <a:pt x="75" y="27"/>
                    </a:lnTo>
                    <a:lnTo>
                      <a:pt x="65" y="20"/>
                    </a:lnTo>
                    <a:lnTo>
                      <a:pt x="55" y="10"/>
                    </a:lnTo>
                    <a:lnTo>
                      <a:pt x="32" y="0"/>
                    </a:lnTo>
                    <a:lnTo>
                      <a:pt x="26" y="4"/>
                    </a:lnTo>
                    <a:lnTo>
                      <a:pt x="21" y="0"/>
                    </a:lnTo>
                    <a:lnTo>
                      <a:pt x="0" y="317"/>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sp>
            <p:nvSpPr>
              <p:cNvPr id="126" name="Google Shape;126;p1"/>
              <p:cNvSpPr/>
              <p:nvPr/>
            </p:nvSpPr>
            <p:spPr>
              <a:xfrm>
                <a:off x="5057" y="3935"/>
                <a:ext cx="150" cy="161"/>
              </a:xfrm>
              <a:custGeom>
                <a:rect b="b" l="l" r="r" t="t"/>
                <a:pathLst>
                  <a:path extrusionOk="0" h="161" w="150">
                    <a:moveTo>
                      <a:pt x="145" y="25"/>
                    </a:moveTo>
                    <a:lnTo>
                      <a:pt x="114" y="0"/>
                    </a:lnTo>
                    <a:lnTo>
                      <a:pt x="94" y="0"/>
                    </a:lnTo>
                    <a:lnTo>
                      <a:pt x="77" y="2"/>
                    </a:lnTo>
                    <a:lnTo>
                      <a:pt x="64" y="9"/>
                    </a:lnTo>
                    <a:lnTo>
                      <a:pt x="30" y="29"/>
                    </a:lnTo>
                    <a:lnTo>
                      <a:pt x="19" y="38"/>
                    </a:lnTo>
                    <a:lnTo>
                      <a:pt x="11" y="47"/>
                    </a:lnTo>
                    <a:lnTo>
                      <a:pt x="3" y="75"/>
                    </a:lnTo>
                    <a:lnTo>
                      <a:pt x="0" y="83"/>
                    </a:lnTo>
                    <a:lnTo>
                      <a:pt x="3" y="94"/>
                    </a:lnTo>
                    <a:lnTo>
                      <a:pt x="8" y="104"/>
                    </a:lnTo>
                    <a:lnTo>
                      <a:pt x="22" y="122"/>
                    </a:lnTo>
                    <a:lnTo>
                      <a:pt x="33" y="133"/>
                    </a:lnTo>
                    <a:lnTo>
                      <a:pt x="49" y="145"/>
                    </a:lnTo>
                    <a:lnTo>
                      <a:pt x="84" y="160"/>
                    </a:lnTo>
                    <a:lnTo>
                      <a:pt x="67" y="141"/>
                    </a:lnTo>
                    <a:lnTo>
                      <a:pt x="52" y="124"/>
                    </a:lnTo>
                    <a:lnTo>
                      <a:pt x="44" y="108"/>
                    </a:lnTo>
                    <a:lnTo>
                      <a:pt x="47" y="94"/>
                    </a:lnTo>
                    <a:lnTo>
                      <a:pt x="49" y="83"/>
                    </a:lnTo>
                    <a:lnTo>
                      <a:pt x="44" y="70"/>
                    </a:lnTo>
                    <a:lnTo>
                      <a:pt x="41" y="59"/>
                    </a:lnTo>
                    <a:lnTo>
                      <a:pt x="55" y="38"/>
                    </a:lnTo>
                    <a:lnTo>
                      <a:pt x="58" y="27"/>
                    </a:lnTo>
                    <a:lnTo>
                      <a:pt x="70" y="18"/>
                    </a:lnTo>
                    <a:lnTo>
                      <a:pt x="94" y="6"/>
                    </a:lnTo>
                    <a:lnTo>
                      <a:pt x="106" y="15"/>
                    </a:lnTo>
                    <a:lnTo>
                      <a:pt x="149" y="30"/>
                    </a:lnTo>
                    <a:lnTo>
                      <a:pt x="145" y="25"/>
                    </a:lnTo>
                  </a:path>
                </a:pathLst>
              </a:custGeom>
              <a:solidFill>
                <a:srgbClr val="CEDA9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p:txBody>
          </p:sp>
        </p:gr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3312">
          <p15:clr>
            <a:srgbClr val="F26B43"/>
          </p15:clr>
        </p15:guide>
        <p15:guide id="4" orient="horz" pos="1008">
          <p15:clr>
            <a:srgbClr val="F26B43"/>
          </p15:clr>
        </p15:guide>
        <p15:guide id="5" orient="horz" pos="1152">
          <p15:clr>
            <a:srgbClr val="F26B43"/>
          </p15:clr>
        </p15:guide>
        <p15:guide id="6" pos="384">
          <p15:clr>
            <a:srgbClr val="F26B43"/>
          </p15:clr>
        </p15:guide>
        <p15:guide id="7" pos="72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ics.uci.edu" TargetMode="External"/><Relationship Id="rId4" Type="http://schemas.openxmlformats.org/officeDocument/2006/relationships/hyperlink" Target="https://liu.se/?l=sv" TargetMode="External"/><Relationship Id="rId5" Type="http://schemas.openxmlformats.org/officeDocument/2006/relationships/hyperlink" Target="http://flavia.sourceforge.net/" TargetMode="External"/><Relationship Id="rId6" Type="http://schemas.openxmlformats.org/officeDocument/2006/relationships/hyperlink" Target="https://www.imageclef.org/" TargetMode="External"/><Relationship Id="rId7" Type="http://schemas.openxmlformats.org/officeDocument/2006/relationships/hyperlink" Target="http://zoi.utia.cas.cz"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drive.google.com/file/d/1ejXM4PiWHtfbBfN5kcmCnrdLj3LUSUX_/view" TargetMode="External"/><Relationship Id="rId4" Type="http://schemas.openxmlformats.org/officeDocument/2006/relationships/image" Target="../media/image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play.google.com/store/" TargetMode="External"/><Relationship Id="rId4" Type="http://schemas.openxmlformats.org/officeDocument/2006/relationships/hyperlink" Target="https://play.google.com/store/" TargetMode="External"/><Relationship Id="rId11" Type="http://schemas.openxmlformats.org/officeDocument/2006/relationships/hyperlink" Target="https://play.google.com/" TargetMode="External"/><Relationship Id="rId10" Type="http://schemas.openxmlformats.org/officeDocument/2006/relationships/hyperlink" Target="https://play.google.com/" TargetMode="External"/><Relationship Id="rId9" Type="http://schemas.openxmlformats.org/officeDocument/2006/relationships/hyperlink" Target="https://play.google.com/store/apps/" TargetMode="External"/><Relationship Id="rId5" Type="http://schemas.openxmlformats.org/officeDocument/2006/relationships/hyperlink" Target="https://play.google.com/store/apps/details?id=cn.danatech.xingseus&amp;hl=en" TargetMode="External"/><Relationship Id="rId6" Type="http://schemas.openxmlformats.org/officeDocument/2006/relationships/hyperlink" Target="https://play." TargetMode="External"/><Relationship Id="rId7" Type="http://schemas.openxmlformats.org/officeDocument/2006/relationships/hyperlink" Target="https://play." TargetMode="External"/><Relationship Id="rId8" Type="http://schemas.openxmlformats.org/officeDocument/2006/relationships/hyperlink" Target="https://play.google.com/store/app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ribune.com.pk/" TargetMode="External"/><Relationship Id="rId4" Type="http://schemas.openxmlformats.org/officeDocument/2006/relationships/hyperlink" Target="https://reliefweb.int/report/world/global-emergency-overviewsnapshot-10-16-february-2016" TargetMode="External"/><Relationship Id="rId5" Type="http://schemas.openxmlformats.org/officeDocument/2006/relationships/hyperlink" Target="http://www.pbs.gov.pk/content/agriculture-statistics" TargetMode="External"/><Relationship Id="rId6" Type="http://schemas.openxmlformats.org/officeDocument/2006/relationships/hyperlink" Target="http://www.pbs.gov.pk/content/agriculture-statistic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9.png"/><Relationship Id="rId11" Type="http://schemas.openxmlformats.org/officeDocument/2006/relationships/image" Target="../media/image20.png"/><Relationship Id="rId10" Type="http://schemas.openxmlformats.org/officeDocument/2006/relationships/image" Target="../media/image13.png"/><Relationship Id="rId9"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13"/>
          <p:cNvSpPr txBox="1"/>
          <p:nvPr>
            <p:ph type="ctrTitle"/>
          </p:nvPr>
        </p:nvSpPr>
        <p:spPr>
          <a:xfrm>
            <a:off x="251791" y="-530088"/>
            <a:ext cx="11569148" cy="2782957"/>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4C661A"/>
              </a:buClr>
              <a:buSzPts val="5400"/>
              <a:buFont typeface="Century Gothic"/>
              <a:buNone/>
            </a:pPr>
            <a:r>
              <a:rPr b="0" i="0" lang="en-US" sz="5400" u="none" cap="none" strike="noStrike">
                <a:solidFill>
                  <a:srgbClr val="4C661A"/>
                </a:solidFill>
                <a:latin typeface="Century Gothic"/>
                <a:ea typeface="Century Gothic"/>
                <a:cs typeface="Century Gothic"/>
                <a:sym typeface="Century Gothic"/>
              </a:rPr>
              <a:t>Machine Vision Based Fertilizer Recommendation System</a:t>
            </a:r>
            <a:endParaRPr/>
          </a:p>
        </p:txBody>
      </p:sp>
      <p:sp>
        <p:nvSpPr>
          <p:cNvPr id="201" name="Google Shape;201;p13"/>
          <p:cNvSpPr txBox="1"/>
          <p:nvPr>
            <p:ph idx="1" type="subTitle"/>
          </p:nvPr>
        </p:nvSpPr>
        <p:spPr>
          <a:xfrm>
            <a:off x="2988365" y="2252869"/>
            <a:ext cx="6215270" cy="58640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2"/>
              </a:buClr>
              <a:buSzPts val="2400"/>
              <a:buFont typeface="Arial"/>
              <a:buNone/>
            </a:pPr>
            <a:r>
              <a:rPr b="0" i="0" lang="en-US" sz="2400" u="none" cap="none" strike="noStrike">
                <a:solidFill>
                  <a:schemeClr val="dk2"/>
                </a:solidFill>
                <a:latin typeface="Palatino Linotype"/>
                <a:ea typeface="Palatino Linotype"/>
                <a:cs typeface="Palatino Linotype"/>
                <a:sym typeface="Palatino Linotype"/>
              </a:rPr>
              <a:t>Final Year Project</a:t>
            </a:r>
            <a:endParaRPr/>
          </a:p>
        </p:txBody>
      </p:sp>
      <p:sp>
        <p:nvSpPr>
          <p:cNvPr id="202" name="Google Shape;202;p13"/>
          <p:cNvSpPr txBox="1"/>
          <p:nvPr/>
        </p:nvSpPr>
        <p:spPr>
          <a:xfrm>
            <a:off x="2239098" y="2839286"/>
            <a:ext cx="8441700" cy="2686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2220"/>
              <a:buFont typeface="Arial"/>
              <a:buNone/>
            </a:pPr>
            <a:r>
              <a:rPr lang="en-US" sz="2220">
                <a:solidFill>
                  <a:schemeClr val="dk2"/>
                </a:solidFill>
                <a:latin typeface="Palatino Linotype"/>
                <a:ea typeface="Palatino Linotype"/>
                <a:cs typeface="Palatino Linotype"/>
                <a:sym typeface="Palatino Linotype"/>
              </a:rPr>
              <a:t>Advisor</a:t>
            </a:r>
            <a:r>
              <a:rPr lang="en-US" sz="2220">
                <a:solidFill>
                  <a:schemeClr val="dk2"/>
                </a:solidFill>
                <a:latin typeface="Palatino Linotype"/>
                <a:ea typeface="Palatino Linotype"/>
                <a:cs typeface="Palatino Linotype"/>
                <a:sym typeface="Palatino Linotype"/>
              </a:rPr>
              <a:t>: </a:t>
            </a:r>
            <a:endParaRPr/>
          </a:p>
          <a:p>
            <a:pPr indent="0" lvl="0" marL="0" marR="0" rtl="0" algn="l">
              <a:lnSpc>
                <a:spcPct val="90000"/>
              </a:lnSpc>
              <a:spcBef>
                <a:spcPts val="444"/>
              </a:spcBef>
              <a:spcAft>
                <a:spcPts val="0"/>
              </a:spcAft>
              <a:buClr>
                <a:schemeClr val="dk2"/>
              </a:buClr>
              <a:buSzPts val="2220"/>
              <a:buFont typeface="Arial"/>
              <a:buNone/>
            </a:pPr>
            <a:r>
              <a:rPr lang="en-US" sz="2220">
                <a:solidFill>
                  <a:schemeClr val="dk2"/>
                </a:solidFill>
                <a:latin typeface="Palatino Linotype"/>
                <a:ea typeface="Palatino Linotype"/>
                <a:cs typeface="Palatino Linotype"/>
                <a:sym typeface="Palatino Linotype"/>
              </a:rPr>
              <a:t>                          Mr. Samyan Qayyum Wahla</a:t>
            </a:r>
            <a:endParaRPr sz="2220">
              <a:solidFill>
                <a:schemeClr val="dk2"/>
              </a:solidFill>
              <a:latin typeface="Palatino Linotype"/>
              <a:ea typeface="Palatino Linotype"/>
              <a:cs typeface="Palatino Linotype"/>
              <a:sym typeface="Palatino Linotype"/>
            </a:endParaRPr>
          </a:p>
          <a:p>
            <a:pPr indent="0" lvl="0" marL="0" marR="0" rtl="0" algn="l">
              <a:lnSpc>
                <a:spcPct val="90000"/>
              </a:lnSpc>
              <a:spcBef>
                <a:spcPts val="444"/>
              </a:spcBef>
              <a:spcAft>
                <a:spcPts val="0"/>
              </a:spcAft>
              <a:buClr>
                <a:schemeClr val="dk2"/>
              </a:buClr>
              <a:buSzPts val="2220"/>
              <a:buFont typeface="Arial"/>
              <a:buNone/>
            </a:pPr>
            <a:r>
              <a:rPr lang="en-US" sz="2220">
                <a:solidFill>
                  <a:schemeClr val="dk2"/>
                </a:solidFill>
                <a:latin typeface="Palatino Linotype"/>
                <a:ea typeface="Palatino Linotype"/>
                <a:cs typeface="Palatino Linotype"/>
                <a:sym typeface="Palatino Linotype"/>
              </a:rPr>
              <a:t>Co-Advisor:</a:t>
            </a:r>
            <a:endParaRPr sz="2220">
              <a:solidFill>
                <a:schemeClr val="dk2"/>
              </a:solidFill>
              <a:latin typeface="Palatino Linotype"/>
              <a:ea typeface="Palatino Linotype"/>
              <a:cs typeface="Palatino Linotype"/>
              <a:sym typeface="Palatino Linotype"/>
            </a:endParaRPr>
          </a:p>
          <a:p>
            <a:pPr indent="0" lvl="0" marL="0" marR="0" rtl="0" algn="l">
              <a:lnSpc>
                <a:spcPct val="90000"/>
              </a:lnSpc>
              <a:spcBef>
                <a:spcPts val="444"/>
              </a:spcBef>
              <a:spcAft>
                <a:spcPts val="0"/>
              </a:spcAft>
              <a:buClr>
                <a:schemeClr val="dk2"/>
              </a:buClr>
              <a:buSzPts val="2220"/>
              <a:buFont typeface="Arial"/>
              <a:buNone/>
            </a:pPr>
            <a:r>
              <a:rPr lang="en-US" sz="2220">
                <a:solidFill>
                  <a:schemeClr val="dk2"/>
                </a:solidFill>
                <a:latin typeface="Palatino Linotype"/>
                <a:ea typeface="Palatino Linotype"/>
                <a:cs typeface="Palatino Linotype"/>
                <a:sym typeface="Palatino Linotype"/>
              </a:rPr>
              <a:t>                          Mr. Khadim Hussain</a:t>
            </a:r>
            <a:endParaRPr sz="2220">
              <a:solidFill>
                <a:schemeClr val="dk2"/>
              </a:solidFill>
              <a:latin typeface="Palatino Linotype"/>
              <a:ea typeface="Palatino Linotype"/>
              <a:cs typeface="Palatino Linotype"/>
              <a:sym typeface="Palatino Linotype"/>
            </a:endParaRPr>
          </a:p>
          <a:p>
            <a:pPr indent="0" lvl="0" marL="0" marR="0" rtl="0" algn="l">
              <a:lnSpc>
                <a:spcPct val="90000"/>
              </a:lnSpc>
              <a:spcBef>
                <a:spcPts val="444"/>
              </a:spcBef>
              <a:spcAft>
                <a:spcPts val="0"/>
              </a:spcAft>
              <a:buClr>
                <a:schemeClr val="dk2"/>
              </a:buClr>
              <a:buSzPts val="2220"/>
              <a:buFont typeface="Arial"/>
              <a:buNone/>
            </a:pPr>
            <a:r>
              <a:rPr lang="en-US" sz="2220">
                <a:solidFill>
                  <a:schemeClr val="dk2"/>
                </a:solidFill>
                <a:latin typeface="Palatino Linotype"/>
                <a:ea typeface="Palatino Linotype"/>
                <a:cs typeface="Palatino Linotype"/>
                <a:sym typeface="Palatino Linotype"/>
              </a:rPr>
              <a:t>Group Members:</a:t>
            </a:r>
            <a:endParaRPr/>
          </a:p>
          <a:p>
            <a:pPr indent="0" lvl="0" marL="0" marR="0" rtl="0" algn="l">
              <a:lnSpc>
                <a:spcPct val="90000"/>
              </a:lnSpc>
              <a:spcBef>
                <a:spcPts val="444"/>
              </a:spcBef>
              <a:spcAft>
                <a:spcPts val="0"/>
              </a:spcAft>
              <a:buClr>
                <a:schemeClr val="dk2"/>
              </a:buClr>
              <a:buSzPts val="2220"/>
              <a:buFont typeface="Arial"/>
              <a:buNone/>
            </a:pPr>
            <a:r>
              <a:rPr lang="en-US" sz="2220">
                <a:solidFill>
                  <a:schemeClr val="dk2"/>
                </a:solidFill>
                <a:latin typeface="Palatino Linotype"/>
                <a:ea typeface="Palatino Linotype"/>
                <a:cs typeface="Palatino Linotype"/>
                <a:sym typeface="Palatino Linotype"/>
              </a:rPr>
              <a:t>                          M. Hussnain        [2015-CS-028]</a:t>
            </a:r>
            <a:endParaRPr/>
          </a:p>
          <a:p>
            <a:pPr indent="0" lvl="0" marL="0" marR="0" rtl="0" algn="l">
              <a:lnSpc>
                <a:spcPct val="90000"/>
              </a:lnSpc>
              <a:spcBef>
                <a:spcPts val="444"/>
              </a:spcBef>
              <a:spcAft>
                <a:spcPts val="0"/>
              </a:spcAft>
              <a:buClr>
                <a:schemeClr val="dk2"/>
              </a:buClr>
              <a:buSzPts val="2220"/>
              <a:buFont typeface="Arial"/>
              <a:buNone/>
            </a:pPr>
            <a:r>
              <a:rPr lang="en-US" sz="2220">
                <a:solidFill>
                  <a:schemeClr val="dk2"/>
                </a:solidFill>
                <a:latin typeface="Palatino Linotype"/>
                <a:ea typeface="Palatino Linotype"/>
                <a:cs typeface="Palatino Linotype"/>
                <a:sym typeface="Palatino Linotype"/>
              </a:rPr>
              <a:t>                          Fatima Mubeen   [2015-CS-111]</a:t>
            </a:r>
            <a:endParaRPr/>
          </a:p>
          <a:p>
            <a:pPr indent="0" lvl="0" marL="0" marR="0" rtl="0" algn="l">
              <a:lnSpc>
                <a:spcPct val="90000"/>
              </a:lnSpc>
              <a:spcBef>
                <a:spcPts val="444"/>
              </a:spcBef>
              <a:spcAft>
                <a:spcPts val="0"/>
              </a:spcAft>
              <a:buClr>
                <a:schemeClr val="dk2"/>
              </a:buClr>
              <a:buSzPts val="2220"/>
              <a:buFont typeface="Arial"/>
              <a:buNone/>
            </a:pPr>
            <a:r>
              <a:rPr lang="en-US" sz="2220">
                <a:solidFill>
                  <a:schemeClr val="dk2"/>
                </a:solidFill>
                <a:latin typeface="Palatino Linotype"/>
                <a:ea typeface="Palatino Linotype"/>
                <a:cs typeface="Palatino Linotype"/>
                <a:sym typeface="Palatino Linotype"/>
              </a:rPr>
              <a:t>                          Komal Shahzadi  [2015-CS-163]</a:t>
            </a:r>
            <a:endParaRPr/>
          </a:p>
          <a:p>
            <a:pPr indent="0" lvl="0" marL="0" marR="0" rtl="0" algn="l">
              <a:lnSpc>
                <a:spcPct val="90000"/>
              </a:lnSpc>
              <a:spcBef>
                <a:spcPts val="444"/>
              </a:spcBef>
              <a:spcAft>
                <a:spcPts val="0"/>
              </a:spcAft>
              <a:buClr>
                <a:schemeClr val="dk2"/>
              </a:buClr>
              <a:buSzPts val="2220"/>
              <a:buFont typeface="Arial"/>
              <a:buNone/>
            </a:pPr>
            <a:r>
              <a:rPr lang="en-US" sz="2220">
                <a:solidFill>
                  <a:schemeClr val="dk2"/>
                </a:solidFill>
                <a:latin typeface="Palatino Linotype"/>
                <a:ea typeface="Palatino Linotype"/>
                <a:cs typeface="Palatino Linotype"/>
                <a:sym typeface="Palatino Linotype"/>
              </a:rPr>
              <a:t>                          Rabia Nadeem     [2015-CS-164]</a:t>
            </a:r>
            <a:endParaRPr/>
          </a:p>
          <a:p>
            <a:pPr indent="0" lvl="0" marL="0" marR="0" rtl="0" algn="l">
              <a:lnSpc>
                <a:spcPct val="90000"/>
              </a:lnSpc>
              <a:spcBef>
                <a:spcPts val="444"/>
              </a:spcBef>
              <a:spcAft>
                <a:spcPts val="0"/>
              </a:spcAft>
              <a:buClr>
                <a:schemeClr val="dk2"/>
              </a:buClr>
              <a:buSzPts val="2220"/>
              <a:buFont typeface="Arial"/>
              <a:buNone/>
            </a:pPr>
            <a:r>
              <a:t/>
            </a:r>
            <a:endParaRPr sz="2220">
              <a:solidFill>
                <a:schemeClr val="dk2"/>
              </a:solidFill>
              <a:latin typeface="Palatino Linotype"/>
              <a:ea typeface="Palatino Linotype"/>
              <a:cs typeface="Palatino Linotype"/>
              <a:sym typeface="Palatino Linotype"/>
            </a:endParaRPr>
          </a:p>
          <a:p>
            <a:pPr indent="0" lvl="0" marL="0" marR="0" rtl="0" algn="l">
              <a:lnSpc>
                <a:spcPct val="90000"/>
              </a:lnSpc>
              <a:spcBef>
                <a:spcPts val="444"/>
              </a:spcBef>
              <a:spcAft>
                <a:spcPts val="0"/>
              </a:spcAft>
              <a:buClr>
                <a:schemeClr val="dk2"/>
              </a:buClr>
              <a:buSzPts val="2220"/>
              <a:buFont typeface="Arial"/>
              <a:buNone/>
            </a:pPr>
            <a:r>
              <a:t/>
            </a:r>
            <a:endParaRPr sz="2220">
              <a:solidFill>
                <a:schemeClr val="dk2"/>
              </a:solidFill>
              <a:latin typeface="Palatino Linotype"/>
              <a:ea typeface="Palatino Linotype"/>
              <a:cs typeface="Palatino Linotype"/>
              <a:sym typeface="Palatino Linotype"/>
            </a:endParaRPr>
          </a:p>
          <a:p>
            <a:pPr indent="0" lvl="0" marL="0" marR="0" rtl="0" algn="l">
              <a:lnSpc>
                <a:spcPct val="90000"/>
              </a:lnSpc>
              <a:spcBef>
                <a:spcPts val="444"/>
              </a:spcBef>
              <a:spcAft>
                <a:spcPts val="0"/>
              </a:spcAft>
              <a:buClr>
                <a:schemeClr val="dk2"/>
              </a:buClr>
              <a:buSzPts val="2220"/>
              <a:buFont typeface="Arial"/>
              <a:buNone/>
            </a:pPr>
            <a:r>
              <a:t/>
            </a:r>
            <a:endParaRPr sz="2220">
              <a:solidFill>
                <a:schemeClr val="dk2"/>
              </a:solidFill>
              <a:latin typeface="Palatino Linotype"/>
              <a:ea typeface="Palatino Linotype"/>
              <a:cs typeface="Palatino Linotype"/>
              <a:sym typeface="Palatino Linotype"/>
            </a:endParaRPr>
          </a:p>
          <a:p>
            <a:pPr indent="0" lvl="0" marL="0" marR="0" rtl="0" algn="l">
              <a:lnSpc>
                <a:spcPct val="90000"/>
              </a:lnSpc>
              <a:spcBef>
                <a:spcPts val="444"/>
              </a:spcBef>
              <a:spcAft>
                <a:spcPts val="0"/>
              </a:spcAft>
              <a:buClr>
                <a:schemeClr val="dk2"/>
              </a:buClr>
              <a:buSzPts val="2220"/>
              <a:buFont typeface="Arial"/>
              <a:buNone/>
            </a:pPr>
            <a:r>
              <a:t/>
            </a:r>
            <a:endParaRPr sz="2220">
              <a:solidFill>
                <a:schemeClr val="dk2"/>
              </a:solidFill>
              <a:latin typeface="Palatino Linotype"/>
              <a:ea typeface="Palatino Linotype"/>
              <a:cs typeface="Palatino Linotype"/>
              <a:sym typeface="Palatino Linoty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914409" y="1064600"/>
            <a:ext cx="10363200" cy="2505000"/>
          </a:xfrm>
          <a:prstGeom prst="rect">
            <a:avLst/>
          </a:prstGeom>
        </p:spPr>
        <p:txBody>
          <a:bodyPr anchorCtr="0" anchor="b" bIns="45700" lIns="91425" spcFirstLastPara="1" rIns="91425" wrap="square" tIns="45700">
            <a:noAutofit/>
          </a:bodyPr>
          <a:lstStyle/>
          <a:p>
            <a:pPr indent="0" lvl="0" marL="0" rtl="0" algn="ctr">
              <a:lnSpc>
                <a:spcPct val="100000"/>
              </a:lnSpc>
              <a:spcBef>
                <a:spcPts val="480"/>
              </a:spcBef>
              <a:spcAft>
                <a:spcPts val="0"/>
              </a:spcAft>
              <a:buNone/>
            </a:pPr>
            <a:r>
              <a:rPr lang="en-US"/>
              <a:t>Literature Review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graphicFrame>
        <p:nvGraphicFramePr>
          <p:cNvPr id="280" name="Google Shape;280;p23"/>
          <p:cNvGraphicFramePr/>
          <p:nvPr/>
        </p:nvGraphicFramePr>
        <p:xfrm>
          <a:off x="219275" y="173913"/>
          <a:ext cx="3000000" cy="3000000"/>
        </p:xfrm>
        <a:graphic>
          <a:graphicData uri="http://schemas.openxmlformats.org/drawingml/2006/table">
            <a:tbl>
              <a:tblPr bandRow="1" firstRow="1">
                <a:noFill/>
                <a:tableStyleId>{D47A0FEC-6ED4-4DB4-8D86-D41D8722C6B5}</a:tableStyleId>
              </a:tblPr>
              <a:tblGrid>
                <a:gridCol w="1577050"/>
                <a:gridCol w="1997000"/>
                <a:gridCol w="2048900"/>
                <a:gridCol w="2161400"/>
                <a:gridCol w="2121250"/>
                <a:gridCol w="1832650"/>
              </a:tblGrid>
              <a:tr h="997850">
                <a:tc>
                  <a:txBody>
                    <a:bodyPr/>
                    <a:lstStyle/>
                    <a:p>
                      <a:pPr indent="0" lvl="0" marL="0" rtl="0" algn="ctr">
                        <a:spcBef>
                          <a:spcPts val="0"/>
                        </a:spcBef>
                        <a:spcAft>
                          <a:spcPts val="0"/>
                        </a:spcAft>
                        <a:buNone/>
                      </a:pPr>
                      <a:r>
                        <a:rPr lang="en-US" sz="1800"/>
                        <a:t>Reference</a:t>
                      </a:r>
                      <a:endParaRPr b="1" sz="1800">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Targeted Crops</a:t>
                      </a:r>
                      <a:endParaRPr b="1"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Target Diseases</a:t>
                      </a:r>
                      <a:endParaRPr b="1"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Region</a:t>
                      </a:r>
                      <a:endParaRPr b="1"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Machine Learning </a:t>
                      </a:r>
                      <a:r>
                        <a:rPr b="1" lang="en-US" sz="1800">
                          <a:solidFill>
                            <a:schemeClr val="dk1"/>
                          </a:solidFill>
                          <a:latin typeface="Palatino Linotype"/>
                          <a:ea typeface="Palatino Linotype"/>
                          <a:cs typeface="Palatino Linotype"/>
                          <a:sym typeface="Palatino Linotype"/>
                        </a:rPr>
                        <a:t>Algorithms</a:t>
                      </a:r>
                      <a:endParaRPr sz="1800">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Accuracy Rate</a:t>
                      </a:r>
                      <a:endParaRPr sz="1800">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910800">
                <a:tc>
                  <a:txBody>
                    <a:bodyPr/>
                    <a:lstStyle/>
                    <a:p>
                      <a:pPr indent="0" lvl="0" marL="0" rtl="0" algn="ctr">
                        <a:spcBef>
                          <a:spcPts val="0"/>
                        </a:spcBef>
                        <a:spcAft>
                          <a:spcPts val="0"/>
                        </a:spcAft>
                        <a:buNone/>
                      </a:pPr>
                      <a:r>
                        <a:rPr lang="en-US" sz="1800">
                          <a:solidFill>
                            <a:schemeClr val="dk1"/>
                          </a:solidFill>
                          <a:latin typeface="Palatino Linotype"/>
                          <a:ea typeface="Palatino Linotype"/>
                          <a:cs typeface="Palatino Linotype"/>
                          <a:sym typeface="Palatino Linotype"/>
                        </a:rPr>
                        <a:t>[1] </a:t>
                      </a:r>
                      <a:endParaRPr sz="1800">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1</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2</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India</a:t>
                      </a:r>
                      <a:r>
                        <a:rPr lang="en-US" sz="1800"/>
                        <a:t>(2014)</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Palatino Linotype"/>
                          <a:ea typeface="Palatino Linotype"/>
                          <a:cs typeface="Palatino Linotype"/>
                          <a:sym typeface="Palatino Linotype"/>
                        </a:rPr>
                        <a:t>1</a:t>
                      </a:r>
                      <a:r>
                        <a:rPr lang="en-US" sz="1800"/>
                        <a:t>)K-means</a:t>
                      </a:r>
                      <a:endParaRPr sz="1800">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Not Mentioned</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25350">
                <a:tc>
                  <a:txBody>
                    <a:bodyPr/>
                    <a:lstStyle/>
                    <a:p>
                      <a:pPr indent="0" lvl="0" marL="0" rtl="0" algn="ctr">
                        <a:spcBef>
                          <a:spcPts val="0"/>
                        </a:spcBef>
                        <a:spcAft>
                          <a:spcPts val="0"/>
                        </a:spcAft>
                        <a:buNone/>
                      </a:pPr>
                      <a:r>
                        <a:rPr lang="en-US" sz="1800">
                          <a:solidFill>
                            <a:schemeClr val="dk1"/>
                          </a:solidFill>
                          <a:latin typeface="Palatino Linotype"/>
                          <a:ea typeface="Palatino Linotype"/>
                          <a:cs typeface="Palatino Linotype"/>
                          <a:sym typeface="Palatino Linotype"/>
                        </a:rPr>
                        <a:t>[2]</a:t>
                      </a:r>
                      <a:endParaRPr sz="1800">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General</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General</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India(2015)</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Palatino Linotype"/>
                          <a:ea typeface="Palatino Linotype"/>
                          <a:cs typeface="Palatino Linotype"/>
                          <a:sym typeface="Palatino Linotype"/>
                        </a:rPr>
                        <a:t>1) ANN                                                                          2) B</a:t>
                      </a:r>
                      <a:r>
                        <a:rPr lang="en-US" sz="1800"/>
                        <a:t>PNN</a:t>
                      </a:r>
                      <a:endParaRPr sz="1800">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Not Mentioned</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25350">
                <a:tc>
                  <a:txBody>
                    <a:bodyPr/>
                    <a:lstStyle/>
                    <a:p>
                      <a:pPr indent="0" lvl="0" marL="0" rtl="0" algn="ctr">
                        <a:spcBef>
                          <a:spcPts val="0"/>
                        </a:spcBef>
                        <a:spcAft>
                          <a:spcPts val="0"/>
                        </a:spcAft>
                        <a:buNone/>
                      </a:pPr>
                      <a:r>
                        <a:rPr lang="en-US" sz="1800">
                          <a:solidFill>
                            <a:schemeClr val="dk1"/>
                          </a:solidFill>
                          <a:latin typeface="Palatino Linotype"/>
                          <a:ea typeface="Palatino Linotype"/>
                          <a:cs typeface="Palatino Linotype"/>
                          <a:sym typeface="Palatino Linotype"/>
                        </a:rPr>
                        <a:t>[3]</a:t>
                      </a:r>
                      <a:endParaRPr sz="1800"/>
                    </a:p>
                    <a:p>
                      <a:pPr indent="0" lvl="0" marL="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General</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General</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India(2015) </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Palatino Linotype"/>
                          <a:ea typeface="Palatino Linotype"/>
                          <a:cs typeface="Palatino Linotype"/>
                          <a:sym typeface="Palatino Linotype"/>
                        </a:rPr>
                        <a:t>1)K</a:t>
                      </a:r>
                      <a:r>
                        <a:rPr lang="en-US" sz="1800"/>
                        <a:t> </a:t>
                      </a:r>
                      <a:r>
                        <a:rPr lang="en-US" sz="1800">
                          <a:solidFill>
                            <a:schemeClr val="dk1"/>
                          </a:solidFill>
                          <a:latin typeface="Palatino Linotype"/>
                          <a:ea typeface="Palatino Linotype"/>
                          <a:cs typeface="Palatino Linotype"/>
                          <a:sym typeface="Palatino Linotype"/>
                        </a:rPr>
                        <a:t>means</a:t>
                      </a:r>
                      <a:endParaRPr sz="1800">
                        <a:solidFill>
                          <a:schemeClr val="dk1"/>
                        </a:solidFill>
                        <a:latin typeface="Palatino Linotype"/>
                        <a:ea typeface="Palatino Linotype"/>
                        <a:cs typeface="Palatino Linotype"/>
                        <a:sym typeface="Palatino Linotype"/>
                      </a:endParaRPr>
                    </a:p>
                    <a:p>
                      <a:pPr indent="0" lvl="0" marL="0" rtl="0" algn="l">
                        <a:spcBef>
                          <a:spcPts val="0"/>
                        </a:spcBef>
                        <a:spcAft>
                          <a:spcPts val="0"/>
                        </a:spcAft>
                        <a:buNone/>
                      </a:pPr>
                      <a:r>
                        <a:rPr lang="en-US" sz="1800">
                          <a:solidFill>
                            <a:schemeClr val="dk1"/>
                          </a:solidFill>
                          <a:latin typeface="Palatino Linotype"/>
                          <a:ea typeface="Palatino Linotype"/>
                          <a:cs typeface="Palatino Linotype"/>
                          <a:sym typeface="Palatino Linotype"/>
                        </a:rPr>
                        <a:t>2)SVM</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Not mentioned</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25350">
                <a:tc>
                  <a:txBody>
                    <a:bodyPr/>
                    <a:lstStyle/>
                    <a:p>
                      <a:pPr indent="0" lvl="0" marL="0" rtl="0" algn="ctr">
                        <a:spcBef>
                          <a:spcPts val="0"/>
                        </a:spcBef>
                        <a:spcAft>
                          <a:spcPts val="0"/>
                        </a:spcAft>
                        <a:buNone/>
                      </a:pPr>
                      <a:r>
                        <a:rPr lang="en-US" sz="1800">
                          <a:latin typeface="Palatino Linotype"/>
                          <a:ea typeface="Palatino Linotype"/>
                          <a:cs typeface="Palatino Linotype"/>
                          <a:sym typeface="Palatino Linotype"/>
                        </a:rPr>
                        <a:t>[4]</a:t>
                      </a:r>
                      <a:endParaRPr b="1" sz="1800"/>
                    </a:p>
                    <a:p>
                      <a:pPr indent="0" lvl="0" marL="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10</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6</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India(2013)</a:t>
                      </a:r>
                      <a:endParaRPr sz="1800">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800">
                          <a:solidFill>
                            <a:schemeClr val="dk1"/>
                          </a:solidFill>
                          <a:latin typeface="Palatino Linotype"/>
                          <a:ea typeface="Palatino Linotype"/>
                          <a:cs typeface="Palatino Linotype"/>
                          <a:sym typeface="Palatino Linotype"/>
                        </a:rPr>
                        <a:t>1)Otsu</a:t>
                      </a:r>
                      <a:endParaRPr sz="1800">
                        <a:solidFill>
                          <a:schemeClr val="dk1"/>
                        </a:solidFill>
                        <a:latin typeface="Palatino Linotype"/>
                        <a:ea typeface="Palatino Linotype"/>
                        <a:cs typeface="Palatino Linotype"/>
                        <a:sym typeface="Palatino Linotype"/>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Not Mentioned</a:t>
                      </a:r>
                      <a:endParaRPr sz="1800">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25350">
                <a:tc>
                  <a:txBody>
                    <a:bodyPr/>
                    <a:lstStyle/>
                    <a:p>
                      <a:pPr indent="0" lvl="0" marL="0" rtl="0" algn="ctr">
                        <a:spcBef>
                          <a:spcPts val="0"/>
                        </a:spcBef>
                        <a:spcAft>
                          <a:spcPts val="0"/>
                        </a:spcAft>
                        <a:buNone/>
                      </a:pPr>
                      <a:r>
                        <a:rPr lang="en-US" sz="1800">
                          <a:latin typeface="Palatino Linotype"/>
                          <a:ea typeface="Palatino Linotype"/>
                          <a:cs typeface="Palatino Linotype"/>
                          <a:sym typeface="Palatino Linotype"/>
                        </a:rPr>
                        <a:t>[5]</a:t>
                      </a:r>
                      <a:endParaRPr sz="1800">
                        <a:latin typeface="Palatino Linotype"/>
                        <a:ea typeface="Palatino Linotype"/>
                        <a:cs typeface="Palatino Linotype"/>
                        <a:sym typeface="Palatino Linotyp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5</a:t>
                      </a:r>
                      <a:endParaRPr sz="18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4</a:t>
                      </a:r>
                      <a:endParaRPr sz="18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India(2017)</a:t>
                      </a:r>
                      <a:endParaRPr sz="1800">
                        <a:solidFill>
                          <a:schemeClr val="dk1"/>
                        </a:solidFill>
                        <a:latin typeface="Palatino Linotype"/>
                        <a:ea typeface="Palatino Linotype"/>
                        <a:cs typeface="Palatino Linotype"/>
                        <a:sym typeface="Palatino Linotyp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Palatino Linotype"/>
                          <a:ea typeface="Palatino Linotype"/>
                          <a:cs typeface="Palatino Linotype"/>
                          <a:sym typeface="Palatino Linotype"/>
                        </a:rPr>
                        <a:t>1)K means</a:t>
                      </a:r>
                      <a:endParaRPr sz="1800">
                        <a:solidFill>
                          <a:schemeClr val="dk1"/>
                        </a:solidFill>
                        <a:latin typeface="Palatino Linotype"/>
                        <a:ea typeface="Palatino Linotype"/>
                        <a:cs typeface="Palatino Linotype"/>
                        <a:sym typeface="Palatino Linotype"/>
                      </a:endParaRPr>
                    </a:p>
                    <a:p>
                      <a:pPr indent="0" lvl="0" marL="0" rtl="0" algn="l">
                        <a:spcBef>
                          <a:spcPts val="0"/>
                        </a:spcBef>
                        <a:spcAft>
                          <a:spcPts val="0"/>
                        </a:spcAft>
                        <a:buNone/>
                      </a:pPr>
                      <a:r>
                        <a:rPr lang="en-US" sz="1800">
                          <a:solidFill>
                            <a:schemeClr val="dk1"/>
                          </a:solidFill>
                          <a:latin typeface="Palatino Linotype"/>
                          <a:ea typeface="Palatino Linotype"/>
                          <a:cs typeface="Palatino Linotype"/>
                          <a:sym typeface="Palatino Linotype"/>
                        </a:rPr>
                        <a:t>2)SVM</a:t>
                      </a:r>
                      <a:endParaRPr b="1" sz="1800">
                        <a:solidFill>
                          <a:schemeClr val="dk1"/>
                        </a:solidFill>
                        <a:latin typeface="Palatino Linotype"/>
                        <a:ea typeface="Palatino Linotype"/>
                        <a:cs typeface="Palatino Linotype"/>
                        <a:sym typeface="Palatino Linotyp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95.74%</a:t>
                      </a:r>
                      <a:endParaRPr sz="1800">
                        <a:solidFill>
                          <a:schemeClr val="dk1"/>
                        </a:solidFill>
                        <a:latin typeface="Palatino Linotype"/>
                        <a:ea typeface="Palatino Linotype"/>
                        <a:cs typeface="Palatino Linotype"/>
                        <a:sym typeface="Palatino Linotyp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807775">
                <a:tc>
                  <a:txBody>
                    <a:bodyPr/>
                    <a:lstStyle/>
                    <a:p>
                      <a:pPr indent="0" lvl="0" marL="0" rtl="0" algn="ctr">
                        <a:spcBef>
                          <a:spcPts val="0"/>
                        </a:spcBef>
                        <a:spcAft>
                          <a:spcPts val="0"/>
                        </a:spcAft>
                        <a:buNone/>
                      </a:pPr>
                      <a:r>
                        <a:rPr lang="en-US" sz="1800">
                          <a:latin typeface="Palatino Linotype"/>
                          <a:ea typeface="Palatino Linotype"/>
                          <a:cs typeface="Palatino Linotype"/>
                          <a:sym typeface="Palatino Linotype"/>
                        </a:rPr>
                        <a:t>[6]</a:t>
                      </a:r>
                      <a:endParaRPr sz="1800">
                        <a:solidFill>
                          <a:schemeClr val="dk1"/>
                        </a:solidFill>
                        <a:latin typeface="Palatino Linotype"/>
                        <a:ea typeface="Palatino Linotype"/>
                        <a:cs typeface="Palatino Linotype"/>
                        <a:sym typeface="Palatino Linotyp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General</a:t>
                      </a:r>
                      <a:endParaRPr sz="1800">
                        <a:solidFill>
                          <a:schemeClr val="dk1"/>
                        </a:solidFill>
                        <a:latin typeface="Palatino Linotype"/>
                        <a:ea typeface="Palatino Linotype"/>
                        <a:cs typeface="Palatino Linotype"/>
                        <a:sym typeface="Palatino Linotyp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3</a:t>
                      </a:r>
                      <a:endParaRPr sz="18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India(2014)</a:t>
                      </a:r>
                      <a:endParaRPr sz="1800">
                        <a:solidFill>
                          <a:schemeClr val="dk1"/>
                        </a:solidFill>
                        <a:latin typeface="Palatino Linotype"/>
                        <a:ea typeface="Palatino Linotype"/>
                        <a:cs typeface="Palatino Linotype"/>
                        <a:sym typeface="Palatino Linotyp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Palatino Linotype"/>
                          <a:ea typeface="Palatino Linotype"/>
                          <a:cs typeface="Palatino Linotype"/>
                          <a:sym typeface="Palatino Linotype"/>
                        </a:rPr>
                        <a:t>1)BPNN</a:t>
                      </a:r>
                      <a:endParaRPr sz="1800">
                        <a:solidFill>
                          <a:schemeClr val="dk1"/>
                        </a:solidFill>
                        <a:latin typeface="Palatino Linotype"/>
                        <a:ea typeface="Palatino Linotype"/>
                        <a:cs typeface="Palatino Linotype"/>
                        <a:sym typeface="Palatino Linotype"/>
                      </a:endParaRPr>
                    </a:p>
                    <a:p>
                      <a:pPr indent="0" lvl="0" marL="0" rtl="0" algn="l">
                        <a:spcBef>
                          <a:spcPts val="0"/>
                        </a:spcBef>
                        <a:spcAft>
                          <a:spcPts val="0"/>
                        </a:spcAft>
                        <a:buNone/>
                      </a:pPr>
                      <a:r>
                        <a:rPr lang="en-US" sz="1800">
                          <a:solidFill>
                            <a:schemeClr val="dk1"/>
                          </a:solidFill>
                          <a:latin typeface="Palatino Linotype"/>
                          <a:ea typeface="Palatino Linotype"/>
                          <a:cs typeface="Palatino Linotype"/>
                          <a:sym typeface="Palatino Linotype"/>
                        </a:rPr>
                        <a:t>2) SVM</a:t>
                      </a:r>
                      <a:endParaRPr sz="1800">
                        <a:solidFill>
                          <a:schemeClr val="dk1"/>
                        </a:solidFill>
                        <a:latin typeface="Palatino Linotype"/>
                        <a:ea typeface="Palatino Linotype"/>
                        <a:cs typeface="Palatino Linotype"/>
                        <a:sym typeface="Palatino Linotyp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sz="1800"/>
                        <a:t>Not Mentioned</a:t>
                      </a:r>
                      <a:endParaRPr sz="1800">
                        <a:solidFill>
                          <a:schemeClr val="dk1"/>
                        </a:solidFill>
                        <a:latin typeface="Palatino Linotype"/>
                        <a:ea typeface="Palatino Linotype"/>
                        <a:cs typeface="Palatino Linotype"/>
                        <a:sym typeface="Palatino Linotype"/>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281" name="Google Shape;281;p23"/>
          <p:cNvSpPr txBox="1"/>
          <p:nvPr/>
        </p:nvSpPr>
        <p:spPr>
          <a:xfrm>
            <a:off x="3223000" y="5337975"/>
            <a:ext cx="8734500" cy="1825200"/>
          </a:xfrm>
          <a:prstGeom prst="rect">
            <a:avLst/>
          </a:prstGeom>
          <a:noFill/>
          <a:ln>
            <a:noFill/>
          </a:ln>
        </p:spPr>
        <p:txBody>
          <a:bodyPr anchorCtr="0" anchor="ctr" bIns="91425" lIns="91425" spcFirstLastPara="1" rIns="91425" wrap="square" tIns="91425">
            <a:noAutofit/>
          </a:bodyPr>
          <a:lstStyle/>
          <a:p>
            <a:pPr indent="0" lvl="0" marL="0" rtl="0" algn="l">
              <a:spcBef>
                <a:spcPts val="320"/>
              </a:spcBef>
              <a:spcAft>
                <a:spcPts val="0"/>
              </a:spcAft>
              <a:buNone/>
            </a:pPr>
            <a:r>
              <a:rPr lang="en-US" sz="2000">
                <a:solidFill>
                  <a:schemeClr val="dk2"/>
                </a:solidFill>
                <a:latin typeface="Palatino Linotype"/>
                <a:ea typeface="Palatino Linotype"/>
                <a:cs typeface="Palatino Linotype"/>
                <a:sym typeface="Palatino Linotype"/>
              </a:rPr>
              <a:t>Table 1: Comparison of different Research Papers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914409" y="1064600"/>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Current State of Art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graphicFrame>
        <p:nvGraphicFramePr>
          <p:cNvPr id="293" name="Google Shape;293;p25"/>
          <p:cNvGraphicFramePr/>
          <p:nvPr/>
        </p:nvGraphicFramePr>
        <p:xfrm>
          <a:off x="322913" y="420900"/>
          <a:ext cx="3000000" cy="3000000"/>
        </p:xfrm>
        <a:graphic>
          <a:graphicData uri="http://schemas.openxmlformats.org/drawingml/2006/table">
            <a:tbl>
              <a:tblPr bandRow="1" firstRow="1">
                <a:noFill/>
                <a:tableStyleId>{D47A0FEC-6ED4-4DB4-8D86-D41D8722C6B5}</a:tableStyleId>
              </a:tblPr>
              <a:tblGrid>
                <a:gridCol w="1644050"/>
                <a:gridCol w="1446925"/>
                <a:gridCol w="1244125"/>
                <a:gridCol w="1200325"/>
                <a:gridCol w="1492550"/>
                <a:gridCol w="1509100"/>
                <a:gridCol w="1859100"/>
                <a:gridCol w="1149975"/>
              </a:tblGrid>
              <a:tr h="783775">
                <a:tc>
                  <a:txBody>
                    <a:bodyPr/>
                    <a:lstStyle/>
                    <a:p>
                      <a:pPr indent="0" lvl="0" marL="63500" rtl="0" algn="l">
                        <a:lnSpc>
                          <a:spcPct val="107000"/>
                        </a:lnSpc>
                        <a:spcBef>
                          <a:spcPts val="0"/>
                        </a:spcBef>
                        <a:spcAft>
                          <a:spcPts val="0"/>
                        </a:spcAft>
                        <a:buNone/>
                      </a:pPr>
                      <a:r>
                        <a:rPr b="1" lang="en-US" sz="1600">
                          <a:latin typeface="Palatino Linotype"/>
                          <a:ea typeface="Palatino Linotype"/>
                          <a:cs typeface="Palatino Linotype"/>
                          <a:sym typeface="Palatino Linotype"/>
                        </a:rPr>
                        <a:t>Name</a:t>
                      </a:r>
                      <a:endParaRPr b="1" sz="1600">
                        <a:latin typeface="Palatino Linotype"/>
                        <a:ea typeface="Palatino Linotype"/>
                        <a:cs typeface="Palatino Linotype"/>
                        <a:sym typeface="Palatino Linotype"/>
                      </a:endParaRPr>
                    </a:p>
                  </a:txBody>
                  <a:tcPr marT="20950" marB="91425" marR="60950" marL="60950">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63500" rtl="0" algn="l">
                        <a:lnSpc>
                          <a:spcPct val="107000"/>
                        </a:lnSpc>
                        <a:spcBef>
                          <a:spcPts val="0"/>
                        </a:spcBef>
                        <a:spcAft>
                          <a:spcPts val="0"/>
                        </a:spcAft>
                        <a:buNone/>
                      </a:pPr>
                      <a:r>
                        <a:rPr b="1" lang="en-US" sz="1600">
                          <a:latin typeface="Palatino Linotype"/>
                          <a:ea typeface="Palatino Linotype"/>
                          <a:cs typeface="Palatino Linotype"/>
                          <a:sym typeface="Palatino Linotype"/>
                        </a:rPr>
                        <a:t>Type</a:t>
                      </a:r>
                      <a:endParaRPr b="1" sz="1600">
                        <a:latin typeface="Palatino Linotype"/>
                        <a:ea typeface="Palatino Linotype"/>
                        <a:cs typeface="Palatino Linotype"/>
                        <a:sym typeface="Palatino Linotype"/>
                      </a:endParaRPr>
                    </a:p>
                  </a:txBody>
                  <a:tcPr marT="20950" marB="91425" marR="60950" marL="60950">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63500" rtl="0" algn="l">
                        <a:lnSpc>
                          <a:spcPct val="107000"/>
                        </a:lnSpc>
                        <a:spcBef>
                          <a:spcPts val="0"/>
                        </a:spcBef>
                        <a:spcAft>
                          <a:spcPts val="0"/>
                        </a:spcAft>
                        <a:buNone/>
                      </a:pPr>
                      <a:r>
                        <a:rPr lang="en-US" sz="1600"/>
                        <a:t>Question-</a:t>
                      </a:r>
                      <a:endParaRPr sz="1600"/>
                    </a:p>
                    <a:p>
                      <a:pPr indent="0" lvl="0" marL="63500" rtl="0" algn="l">
                        <a:lnSpc>
                          <a:spcPct val="107000"/>
                        </a:lnSpc>
                        <a:spcBef>
                          <a:spcPts val="0"/>
                        </a:spcBef>
                        <a:spcAft>
                          <a:spcPts val="0"/>
                        </a:spcAft>
                        <a:buNone/>
                      </a:pPr>
                      <a:r>
                        <a:rPr lang="en-US" sz="1600"/>
                        <a:t>naire</a:t>
                      </a:r>
                      <a:endParaRPr sz="1600"/>
                    </a:p>
                    <a:p>
                      <a:pPr indent="0" lvl="0" marL="63500" rtl="0" algn="l">
                        <a:lnSpc>
                          <a:spcPct val="107000"/>
                        </a:lnSpc>
                        <a:spcBef>
                          <a:spcPts val="0"/>
                        </a:spcBef>
                        <a:spcAft>
                          <a:spcPts val="0"/>
                        </a:spcAft>
                        <a:buNone/>
                      </a:pPr>
                      <a:r>
                        <a:rPr lang="en-US" sz="1600"/>
                        <a:t>Based</a:t>
                      </a:r>
                      <a:endParaRPr sz="16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63500" rtl="0" algn="l">
                        <a:lnSpc>
                          <a:spcPct val="107000"/>
                        </a:lnSpc>
                        <a:spcBef>
                          <a:spcPts val="0"/>
                        </a:spcBef>
                        <a:spcAft>
                          <a:spcPts val="0"/>
                        </a:spcAft>
                        <a:buNone/>
                      </a:pPr>
                      <a:r>
                        <a:rPr lang="en-US" sz="1600"/>
                        <a:t>Image Based</a:t>
                      </a:r>
                      <a:endParaRPr b="1" sz="1600">
                        <a:latin typeface="Palatino Linotype"/>
                        <a:ea typeface="Palatino Linotype"/>
                        <a:cs typeface="Palatino Linotype"/>
                        <a:sym typeface="Palatino Linotype"/>
                      </a:endParaRPr>
                    </a:p>
                  </a:txBody>
                  <a:tcPr marT="20950" marB="91425" marR="60950" marL="60950">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63500" rtl="0" algn="l">
                        <a:lnSpc>
                          <a:spcPct val="107000"/>
                        </a:lnSpc>
                        <a:spcBef>
                          <a:spcPts val="0"/>
                        </a:spcBef>
                        <a:spcAft>
                          <a:spcPts val="0"/>
                        </a:spcAft>
                        <a:buNone/>
                      </a:pPr>
                      <a:r>
                        <a:rPr lang="en-US" sz="1600"/>
                        <a:t>Plant Identification</a:t>
                      </a:r>
                      <a:endParaRPr b="1" sz="1600">
                        <a:latin typeface="Palatino Linotype"/>
                        <a:ea typeface="Palatino Linotype"/>
                        <a:cs typeface="Palatino Linotype"/>
                        <a:sym typeface="Palatino Linotype"/>
                      </a:endParaRPr>
                    </a:p>
                  </a:txBody>
                  <a:tcPr marT="20950" marB="91425" marR="60950" marL="60950">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63500" rtl="0" algn="l">
                        <a:lnSpc>
                          <a:spcPct val="107000"/>
                        </a:lnSpc>
                        <a:spcBef>
                          <a:spcPts val="0"/>
                        </a:spcBef>
                        <a:spcAft>
                          <a:spcPts val="0"/>
                        </a:spcAft>
                        <a:buNone/>
                      </a:pPr>
                      <a:r>
                        <a:rPr lang="en-US" sz="1600"/>
                        <a:t>Disease Identification</a:t>
                      </a:r>
                      <a:endParaRPr b="1" sz="1600">
                        <a:latin typeface="Palatino Linotype"/>
                        <a:ea typeface="Palatino Linotype"/>
                        <a:cs typeface="Palatino Linotype"/>
                        <a:sym typeface="Palatino Linotype"/>
                      </a:endParaRPr>
                    </a:p>
                  </a:txBody>
                  <a:tcPr marT="20950" marB="91425" marR="60950" marL="60950">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63500" rtl="0" algn="l">
                        <a:lnSpc>
                          <a:spcPct val="107000"/>
                        </a:lnSpc>
                        <a:spcBef>
                          <a:spcPts val="0"/>
                        </a:spcBef>
                        <a:spcAft>
                          <a:spcPts val="0"/>
                        </a:spcAft>
                        <a:buNone/>
                      </a:pPr>
                      <a:r>
                        <a:rPr lang="en-US" sz="1600"/>
                        <a:t>Recommendation</a:t>
                      </a:r>
                      <a:endParaRPr sz="1600"/>
                    </a:p>
                  </a:txBody>
                  <a:tcPr marT="20950" marB="91425" marR="60950" marL="60950">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sz="1600"/>
                        <a:t> </a:t>
                      </a:r>
                      <a:r>
                        <a:rPr b="1" lang="en-US" sz="1600">
                          <a:latin typeface="Palatino Linotype"/>
                          <a:ea typeface="Palatino Linotype"/>
                          <a:cs typeface="Palatino Linotype"/>
                          <a:sym typeface="Palatino Linotype"/>
                        </a:rPr>
                        <a:t>Latest</a:t>
                      </a:r>
                      <a:endParaRPr b="1" sz="1600">
                        <a:latin typeface="Palatino Linotype"/>
                        <a:ea typeface="Palatino Linotype"/>
                        <a:cs typeface="Palatino Linotype"/>
                        <a:sym typeface="Palatino Linotype"/>
                      </a:endParaRPr>
                    </a:p>
                    <a:p>
                      <a:pPr indent="0" lvl="0" marL="0" rtl="0" algn="l">
                        <a:lnSpc>
                          <a:spcPct val="107000"/>
                        </a:lnSpc>
                        <a:spcBef>
                          <a:spcPts val="0"/>
                        </a:spcBef>
                        <a:spcAft>
                          <a:spcPts val="0"/>
                        </a:spcAft>
                        <a:buNone/>
                      </a:pPr>
                      <a:r>
                        <a:rPr b="1" lang="en-US" sz="1600">
                          <a:latin typeface="Palatino Linotype"/>
                          <a:ea typeface="Palatino Linotype"/>
                          <a:cs typeface="Palatino Linotype"/>
                          <a:sym typeface="Palatino Linotype"/>
                        </a:rPr>
                        <a:t>Update</a:t>
                      </a:r>
                      <a:endParaRPr b="1" sz="1600">
                        <a:latin typeface="Palatino Linotype"/>
                        <a:ea typeface="Palatino Linotype"/>
                        <a:cs typeface="Palatino Linotype"/>
                        <a:sym typeface="Palatino Linotype"/>
                      </a:endParaRPr>
                    </a:p>
                  </a:txBody>
                  <a:tcPr marT="20950" marB="91425" marR="60950" marL="60950">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r>
              <a:tr h="716300">
                <a:tc>
                  <a:txBody>
                    <a:bodyPr/>
                    <a:lstStyle/>
                    <a:p>
                      <a:pPr indent="0" lvl="0" marL="63500" rtl="0" algn="l">
                        <a:lnSpc>
                          <a:spcPct val="107000"/>
                        </a:lnSpc>
                        <a:spcBef>
                          <a:spcPts val="0"/>
                        </a:spcBef>
                        <a:spcAft>
                          <a:spcPts val="0"/>
                        </a:spcAft>
                        <a:buNone/>
                      </a:pPr>
                      <a:r>
                        <a:rPr lang="en-US" sz="1600">
                          <a:latin typeface="Palatino Linotype"/>
                          <a:ea typeface="Palatino Linotype"/>
                          <a:cs typeface="Palatino Linotype"/>
                          <a:sym typeface="Palatino Linotype"/>
                        </a:rPr>
                        <a:t>Plantix[7]</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Mobile App</a:t>
                      </a:r>
                      <a:endParaRPr sz="1600">
                        <a:latin typeface="Palatino Linotype"/>
                        <a:ea typeface="Palatino Linotype"/>
                        <a:cs typeface="Palatino Linotype"/>
                        <a:sym typeface="Palatino Linotype"/>
                      </a:endParaRPr>
                    </a:p>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Website</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76200" marR="685800" rtl="0" algn="l">
                        <a:lnSpc>
                          <a:spcPct val="117000"/>
                        </a:lnSpc>
                        <a:spcBef>
                          <a:spcPts val="0"/>
                        </a:spcBef>
                        <a:spcAft>
                          <a:spcPts val="0"/>
                        </a:spcAft>
                        <a:buNone/>
                      </a:pPr>
                      <a:r>
                        <a:rPr lang="en-US" sz="2400"/>
                        <a:t>✕</a:t>
                      </a:r>
                      <a:endParaRPr sz="24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None/>
                      </a:pPr>
                      <a:r>
                        <a:rPr lang="en-US" sz="2400"/>
                        <a:t>✓</a:t>
                      </a:r>
                      <a:endParaRPr sz="24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None/>
                      </a:pPr>
                      <a:r>
                        <a:rPr lang="en-US" sz="2400"/>
                        <a:t> ✓</a:t>
                      </a:r>
                      <a:endParaRPr sz="16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None/>
                      </a:pPr>
                      <a:r>
                        <a:rPr lang="en-US" sz="2400"/>
                        <a:t>✓</a:t>
                      </a:r>
                      <a:endParaRPr sz="16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None/>
                      </a:pPr>
                      <a:r>
                        <a:rPr lang="en-US" sz="2400"/>
                        <a:t>✓</a:t>
                      </a:r>
                      <a:endParaRPr sz="16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38100" marR="25400" rtl="0" algn="l">
                        <a:lnSpc>
                          <a:spcPct val="107000"/>
                        </a:lnSpc>
                        <a:spcBef>
                          <a:spcPts val="0"/>
                        </a:spcBef>
                        <a:spcAft>
                          <a:spcPts val="0"/>
                        </a:spcAft>
                        <a:buNone/>
                      </a:pPr>
                      <a:r>
                        <a:rPr lang="en-US" sz="1600">
                          <a:latin typeface="Palatino Linotype"/>
                          <a:ea typeface="Palatino Linotype"/>
                          <a:cs typeface="Palatino Linotype"/>
                          <a:sym typeface="Palatino Linotype"/>
                        </a:rPr>
                        <a:t>July 20,</a:t>
                      </a:r>
                      <a:endParaRPr sz="1600">
                        <a:latin typeface="Palatino Linotype"/>
                        <a:ea typeface="Palatino Linotype"/>
                        <a:cs typeface="Palatino Linotype"/>
                        <a:sym typeface="Palatino Linotype"/>
                      </a:endParaRPr>
                    </a:p>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2018</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r>
              <a:tr h="801300">
                <a:tc>
                  <a:txBody>
                    <a:bodyPr/>
                    <a:lstStyle/>
                    <a:p>
                      <a:pPr indent="0" lvl="0" marL="63500" marR="355600" rtl="0" algn="l">
                        <a:lnSpc>
                          <a:spcPct val="105000"/>
                        </a:lnSpc>
                        <a:spcBef>
                          <a:spcPts val="0"/>
                        </a:spcBef>
                        <a:spcAft>
                          <a:spcPts val="0"/>
                        </a:spcAft>
                        <a:buNone/>
                      </a:pPr>
                      <a:r>
                        <a:rPr lang="en-US" sz="1600">
                          <a:latin typeface="Palatino Linotype"/>
                          <a:ea typeface="Palatino Linotype"/>
                          <a:cs typeface="Palatino Linotype"/>
                          <a:sym typeface="Palatino Linotype"/>
                        </a:rPr>
                        <a:t>Picture-Thi</a:t>
                      </a:r>
                      <a:r>
                        <a:rPr lang="en-US" sz="1600"/>
                        <a:t>s</a:t>
                      </a:r>
                      <a:r>
                        <a:rPr lang="en-US" sz="1600">
                          <a:latin typeface="Palatino Linotype"/>
                          <a:ea typeface="Palatino Linotype"/>
                          <a:cs typeface="Palatino Linotype"/>
                          <a:sym typeface="Palatino Linotype"/>
                        </a:rPr>
                        <a:t>[</a:t>
                      </a:r>
                      <a:r>
                        <a:rPr lang="en-US" sz="1600"/>
                        <a:t>8</a:t>
                      </a:r>
                      <a:r>
                        <a:rPr lang="en-US" sz="1600">
                          <a:latin typeface="Palatino Linotype"/>
                          <a:ea typeface="Palatino Linotype"/>
                          <a:cs typeface="Palatino Linotype"/>
                          <a:sym typeface="Palatino Linotype"/>
                        </a:rPr>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sz="1600">
                          <a:latin typeface="Palatino Linotype"/>
                          <a:ea typeface="Palatino Linotype"/>
                          <a:cs typeface="Palatino Linotype"/>
                          <a:sym typeface="Palatino Linotype"/>
                        </a:rPr>
                        <a:t>Mobile App</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sz="1600">
                          <a:latin typeface="Palatino Linotype"/>
                          <a:ea typeface="Palatino Linotype"/>
                          <a:cs typeface="Palatino Linotype"/>
                          <a:sym typeface="Palatino Linotype"/>
                        </a:rPr>
                        <a:t>July 5,</a:t>
                      </a:r>
                      <a:endParaRPr sz="1600">
                        <a:latin typeface="Palatino Linotype"/>
                        <a:ea typeface="Palatino Linotype"/>
                        <a:cs typeface="Palatino Linotype"/>
                        <a:sym typeface="Palatino Linotype"/>
                      </a:endParaRPr>
                    </a:p>
                    <a:p>
                      <a:pPr indent="0" lvl="0" marL="0" rtl="0" algn="l">
                        <a:lnSpc>
                          <a:spcPct val="107000"/>
                        </a:lnSpc>
                        <a:spcBef>
                          <a:spcPts val="0"/>
                        </a:spcBef>
                        <a:spcAft>
                          <a:spcPts val="0"/>
                        </a:spcAft>
                        <a:buNone/>
                      </a:pPr>
                      <a:r>
                        <a:rPr lang="en-US" sz="1600">
                          <a:latin typeface="Palatino Linotype"/>
                          <a:ea typeface="Palatino Linotype"/>
                          <a:cs typeface="Palatino Linotype"/>
                          <a:sym typeface="Palatino Linotype"/>
                        </a:rPr>
                        <a:t>2018</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r>
              <a:tr h="732200">
                <a:tc>
                  <a:txBody>
                    <a:bodyPr/>
                    <a:lstStyle/>
                    <a:p>
                      <a:pPr indent="0" lvl="0" marL="63500" rtl="0" algn="l">
                        <a:lnSpc>
                          <a:spcPct val="107000"/>
                        </a:lnSpc>
                        <a:spcBef>
                          <a:spcPts val="0"/>
                        </a:spcBef>
                        <a:spcAft>
                          <a:spcPts val="0"/>
                        </a:spcAft>
                        <a:buNone/>
                      </a:pPr>
                      <a:r>
                        <a:rPr lang="en-US" sz="1600">
                          <a:latin typeface="Palatino Linotype"/>
                          <a:ea typeface="Palatino Linotype"/>
                          <a:cs typeface="Palatino Linotype"/>
                          <a:sym typeface="Palatino Linotype"/>
                        </a:rPr>
                        <a:t>Plant Net[9]</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Mobile App</a:t>
                      </a:r>
                      <a:endParaRPr sz="1600">
                        <a:latin typeface="Palatino Linotype"/>
                        <a:ea typeface="Palatino Linotype"/>
                        <a:cs typeface="Palatino Linotype"/>
                        <a:sym typeface="Palatino Linotype"/>
                      </a:endParaRPr>
                    </a:p>
                    <a:p>
                      <a:pPr indent="0" lvl="0" marL="38100" marR="38100" rtl="0" algn="l">
                        <a:lnSpc>
                          <a:spcPct val="107000"/>
                        </a:lnSpc>
                        <a:spcBef>
                          <a:spcPts val="0"/>
                        </a:spcBef>
                        <a:spcAft>
                          <a:spcPts val="0"/>
                        </a:spcAft>
                        <a:buNone/>
                      </a:pPr>
                      <a:r>
                        <a:rPr lang="en-US" sz="1600">
                          <a:latin typeface="Palatino Linotype"/>
                          <a:ea typeface="Palatino Linotype"/>
                          <a:cs typeface="Palatino Linotype"/>
                          <a:sym typeface="Palatino Linotype"/>
                        </a:rPr>
                        <a:t>Website</a:t>
                      </a:r>
                      <a:endParaRPr sz="1600">
                        <a:solidFill>
                          <a:schemeClr val="dk1"/>
                        </a:solidFill>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38100" marR="25400" rtl="0" algn="l">
                        <a:lnSpc>
                          <a:spcPct val="107000"/>
                        </a:lnSpc>
                        <a:spcBef>
                          <a:spcPts val="0"/>
                        </a:spcBef>
                        <a:spcAft>
                          <a:spcPts val="0"/>
                        </a:spcAft>
                        <a:buNone/>
                      </a:pPr>
                      <a:r>
                        <a:rPr lang="en-US" sz="1600">
                          <a:latin typeface="Palatino Linotype"/>
                          <a:ea typeface="Palatino Linotype"/>
                          <a:cs typeface="Palatino Linotype"/>
                          <a:sym typeface="Palatino Linotype"/>
                        </a:rPr>
                        <a:t>July 20,</a:t>
                      </a:r>
                      <a:endParaRPr sz="1600">
                        <a:latin typeface="Palatino Linotype"/>
                        <a:ea typeface="Palatino Linotype"/>
                        <a:cs typeface="Palatino Linotype"/>
                        <a:sym typeface="Palatino Linotype"/>
                      </a:endParaRPr>
                    </a:p>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2018</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r>
              <a:tr h="732200">
                <a:tc>
                  <a:txBody>
                    <a:bodyPr/>
                    <a:lstStyle/>
                    <a:p>
                      <a:pPr indent="0" lvl="0" marL="63500" rtl="0" algn="l">
                        <a:lnSpc>
                          <a:spcPct val="107000"/>
                        </a:lnSpc>
                        <a:spcBef>
                          <a:spcPts val="0"/>
                        </a:spcBef>
                        <a:spcAft>
                          <a:spcPts val="0"/>
                        </a:spcAft>
                        <a:buNone/>
                      </a:pPr>
                      <a:r>
                        <a:rPr lang="en-US" sz="1600">
                          <a:latin typeface="Palatino Linotype"/>
                          <a:ea typeface="Palatino Linotype"/>
                          <a:cs typeface="Palatino Linotype"/>
                          <a:sym typeface="Palatino Linotype"/>
                        </a:rPr>
                        <a:t>Pest Scan[1</a:t>
                      </a:r>
                      <a:r>
                        <a:rPr lang="en-US" sz="1600"/>
                        <a:t>0</a:t>
                      </a:r>
                      <a:r>
                        <a:rPr lang="en-US" sz="1600">
                          <a:latin typeface="Palatino Linotype"/>
                          <a:ea typeface="Palatino Linotype"/>
                          <a:cs typeface="Palatino Linotype"/>
                          <a:sym typeface="Palatino Linotype"/>
                        </a:rPr>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Mobile App</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sz="1600">
                          <a:latin typeface="Palatino Linotype"/>
                          <a:ea typeface="Palatino Linotype"/>
                          <a:cs typeface="Palatino Linotype"/>
                          <a:sym typeface="Palatino Linotype"/>
                        </a:rPr>
                        <a:t>May 7,</a:t>
                      </a:r>
                      <a:r>
                        <a:rPr lang="en-US" sz="1600"/>
                        <a:t> </a:t>
                      </a:r>
                      <a:r>
                        <a:rPr lang="en-US" sz="1600">
                          <a:latin typeface="Palatino Linotype"/>
                          <a:ea typeface="Palatino Linotype"/>
                          <a:cs typeface="Palatino Linotype"/>
                          <a:sym typeface="Palatino Linotype"/>
                        </a:rPr>
                        <a:t>2018</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r>
              <a:tr h="732200">
                <a:tc>
                  <a:txBody>
                    <a:bodyPr/>
                    <a:lstStyle/>
                    <a:p>
                      <a:pPr indent="0" lvl="0" marL="63500" rtl="0" algn="l">
                        <a:lnSpc>
                          <a:spcPct val="107000"/>
                        </a:lnSpc>
                        <a:spcBef>
                          <a:spcPts val="0"/>
                        </a:spcBef>
                        <a:spcAft>
                          <a:spcPts val="0"/>
                        </a:spcAft>
                        <a:buNone/>
                      </a:pPr>
                      <a:r>
                        <a:rPr lang="en-US" sz="1600">
                          <a:latin typeface="Palatino Linotype"/>
                          <a:ea typeface="Palatino Linotype"/>
                          <a:cs typeface="Palatino Linotype"/>
                          <a:sym typeface="Palatino Linotype"/>
                        </a:rPr>
                        <a:t>Crop Doctor[11]</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Mobile App</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25400" rtl="0" algn="l">
                        <a:lnSpc>
                          <a:spcPct val="107000"/>
                        </a:lnSpc>
                        <a:spcBef>
                          <a:spcPts val="0"/>
                        </a:spcBef>
                        <a:spcAft>
                          <a:spcPts val="0"/>
                        </a:spcAft>
                        <a:buNone/>
                      </a:pPr>
                      <a:r>
                        <a:rPr lang="en-US" sz="1600">
                          <a:latin typeface="Palatino Linotype"/>
                          <a:ea typeface="Palatino Linotype"/>
                          <a:cs typeface="Palatino Linotype"/>
                          <a:sym typeface="Palatino Linotype"/>
                        </a:rPr>
                        <a:t>July 13,</a:t>
                      </a:r>
                      <a:endParaRPr sz="1600">
                        <a:latin typeface="Palatino Linotype"/>
                        <a:ea typeface="Palatino Linotype"/>
                        <a:cs typeface="Palatino Linotype"/>
                        <a:sym typeface="Palatino Linotype"/>
                      </a:endParaRPr>
                    </a:p>
                    <a:p>
                      <a:pPr indent="0" lvl="0" marL="0" rtl="0" algn="l">
                        <a:lnSpc>
                          <a:spcPct val="107000"/>
                        </a:lnSpc>
                        <a:spcBef>
                          <a:spcPts val="0"/>
                        </a:spcBef>
                        <a:spcAft>
                          <a:spcPts val="0"/>
                        </a:spcAft>
                        <a:buNone/>
                      </a:pPr>
                      <a:r>
                        <a:rPr lang="en-US" sz="1600">
                          <a:latin typeface="Palatino Linotype"/>
                          <a:ea typeface="Palatino Linotype"/>
                          <a:cs typeface="Palatino Linotype"/>
                          <a:sym typeface="Palatino Linotype"/>
                        </a:rPr>
                        <a:t>2018</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r>
              <a:tr h="905500">
                <a:tc>
                  <a:txBody>
                    <a:bodyPr/>
                    <a:lstStyle/>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Crop Diagnosis</a:t>
                      </a:r>
                      <a:endParaRPr sz="1600">
                        <a:latin typeface="Palatino Linotype"/>
                        <a:ea typeface="Palatino Linotype"/>
                        <a:cs typeface="Palatino Linotype"/>
                        <a:sym typeface="Palatino Linotype"/>
                      </a:endParaRPr>
                    </a:p>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[12]</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sz="1600">
                          <a:latin typeface="Palatino Linotype"/>
                          <a:ea typeface="Palatino Linotype"/>
                          <a:cs typeface="Palatino Linotype"/>
                          <a:sym typeface="Palatino Linotype"/>
                        </a:rPr>
                        <a:t>Mobile App</a:t>
                      </a:r>
                      <a:endParaRPr sz="1600">
                        <a:solidFill>
                          <a:schemeClr val="dk1"/>
                        </a:solidFill>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marR="685800" rtl="0" algn="l">
                        <a:lnSpc>
                          <a:spcPct val="117000"/>
                        </a:lnSpc>
                        <a:spcBef>
                          <a:spcPts val="0"/>
                        </a:spcBef>
                        <a:spcAft>
                          <a:spcPts val="0"/>
                        </a:spcAft>
                        <a:buClr>
                          <a:schemeClr val="dk1"/>
                        </a:buClr>
                        <a:buSzPts val="1100"/>
                        <a:buFont typeface="Arial"/>
                        <a:buNone/>
                      </a:pPr>
                      <a:r>
                        <a:rPr lang="en-US" sz="2400"/>
                        <a:t>✓</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sz="1600">
                          <a:latin typeface="Palatino Linotype"/>
                          <a:ea typeface="Palatino Linotype"/>
                          <a:cs typeface="Palatino Linotype"/>
                          <a:sym typeface="Palatino Linotype"/>
                        </a:rPr>
                        <a:t> July 2,</a:t>
                      </a:r>
                      <a:endParaRPr sz="1600">
                        <a:latin typeface="Palatino Linotype"/>
                        <a:ea typeface="Palatino Linotype"/>
                        <a:cs typeface="Palatino Linotype"/>
                        <a:sym typeface="Palatino Linotype"/>
                      </a:endParaRPr>
                    </a:p>
                    <a:p>
                      <a:pPr indent="0" lvl="0" marL="38100" rtl="0" algn="l">
                        <a:lnSpc>
                          <a:spcPct val="107000"/>
                        </a:lnSpc>
                        <a:spcBef>
                          <a:spcPts val="0"/>
                        </a:spcBef>
                        <a:spcAft>
                          <a:spcPts val="0"/>
                        </a:spcAft>
                        <a:buNone/>
                      </a:pPr>
                      <a:r>
                        <a:rPr lang="en-US" sz="1600">
                          <a:latin typeface="Palatino Linotype"/>
                          <a:ea typeface="Palatino Linotype"/>
                          <a:cs typeface="Palatino Linotype"/>
                          <a:sym typeface="Palatino Linotype"/>
                        </a:rPr>
                        <a:t>2016</a:t>
                      </a:r>
                      <a:endParaRPr sz="1600">
                        <a:latin typeface="Palatino Linotype"/>
                        <a:ea typeface="Palatino Linotype"/>
                        <a:cs typeface="Palatino Linotype"/>
                        <a:sym typeface="Palatino Linotype"/>
                      </a:endParaRPr>
                    </a:p>
                  </a:txBody>
                  <a:tcPr marT="20950" marB="91425" marR="60950" marL="60950" anchor="ctr">
                    <a:lnL cap="flat" cmpd="sng" w="12650">
                      <a:solidFill>
                        <a:schemeClr val="accent2"/>
                      </a:solidFill>
                      <a:prstDash val="solid"/>
                      <a:round/>
                      <a:headEnd len="sm" w="sm" type="none"/>
                      <a:tailEnd len="sm" w="sm" type="none"/>
                    </a:lnL>
                    <a:lnR cap="flat" cmpd="sng" w="12650">
                      <a:solidFill>
                        <a:schemeClr val="accent2"/>
                      </a:solidFill>
                      <a:prstDash val="solid"/>
                      <a:round/>
                      <a:headEnd len="sm" w="sm" type="none"/>
                      <a:tailEnd len="sm" w="sm" type="none"/>
                    </a:lnR>
                    <a:lnT cap="flat" cmpd="sng" w="12650">
                      <a:solidFill>
                        <a:schemeClr val="accent2"/>
                      </a:solidFill>
                      <a:prstDash val="solid"/>
                      <a:round/>
                      <a:headEnd len="sm" w="sm" type="none"/>
                      <a:tailEnd len="sm" w="sm" type="none"/>
                    </a:lnT>
                    <a:lnB cap="flat" cmpd="sng" w="12650">
                      <a:solidFill>
                        <a:schemeClr val="accent2"/>
                      </a:solidFill>
                      <a:prstDash val="solid"/>
                      <a:round/>
                      <a:headEnd len="sm" w="sm" type="none"/>
                      <a:tailEnd len="sm" w="sm" type="none"/>
                    </a:lnB>
                  </a:tcPr>
                </a:tc>
              </a:tr>
            </a:tbl>
          </a:graphicData>
        </a:graphic>
      </p:graphicFrame>
      <p:sp>
        <p:nvSpPr>
          <p:cNvPr id="294" name="Google Shape;294;p25"/>
          <p:cNvSpPr txBox="1"/>
          <p:nvPr/>
        </p:nvSpPr>
        <p:spPr>
          <a:xfrm>
            <a:off x="3720475" y="5800700"/>
            <a:ext cx="5444400" cy="774300"/>
          </a:xfrm>
          <a:prstGeom prst="rect">
            <a:avLst/>
          </a:prstGeom>
          <a:noFill/>
          <a:ln>
            <a:noFill/>
          </a:ln>
        </p:spPr>
        <p:txBody>
          <a:bodyPr anchorCtr="0" anchor="ctr" bIns="91425" lIns="91425" spcFirstLastPara="1" rIns="91425" wrap="square" tIns="91425">
            <a:noAutofit/>
          </a:bodyPr>
          <a:lstStyle/>
          <a:p>
            <a:pPr indent="0" lvl="0" marL="0" rtl="0" algn="l">
              <a:spcBef>
                <a:spcPts val="320"/>
              </a:spcBef>
              <a:spcAft>
                <a:spcPts val="0"/>
              </a:spcAft>
              <a:buNone/>
            </a:pPr>
            <a:r>
              <a:rPr lang="en-US" sz="2000">
                <a:solidFill>
                  <a:schemeClr val="dk2"/>
                </a:solidFill>
                <a:latin typeface="Palatino Linotype"/>
                <a:ea typeface="Palatino Linotype"/>
                <a:cs typeface="Palatino Linotype"/>
                <a:sym typeface="Palatino Linotype"/>
              </a:rPr>
              <a:t>Table 2: Comparison of Existing Systems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6"/>
          <p:cNvSpPr txBox="1"/>
          <p:nvPr>
            <p:ph type="title"/>
          </p:nvPr>
        </p:nvSpPr>
        <p:spPr>
          <a:xfrm>
            <a:off x="609600" y="169675"/>
            <a:ext cx="109728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Problem </a:t>
            </a:r>
            <a:r>
              <a:rPr lang="en-US"/>
              <a:t>Statement</a:t>
            </a:r>
            <a:endParaRPr/>
          </a:p>
        </p:txBody>
      </p:sp>
      <p:sp>
        <p:nvSpPr>
          <p:cNvPr id="301" name="Google Shape;301;p26"/>
          <p:cNvSpPr txBox="1"/>
          <p:nvPr>
            <p:ph idx="1" type="body"/>
          </p:nvPr>
        </p:nvSpPr>
        <p:spPr>
          <a:xfrm>
            <a:off x="609600" y="1600212"/>
            <a:ext cx="10972800" cy="3419400"/>
          </a:xfrm>
          <a:prstGeom prst="rect">
            <a:avLst/>
          </a:prstGeom>
        </p:spPr>
        <p:txBody>
          <a:bodyPr anchorCtr="0" anchor="t" bIns="45700" lIns="91425" spcFirstLastPara="1" rIns="91425" wrap="square" tIns="45700">
            <a:noAutofit/>
          </a:bodyPr>
          <a:lstStyle/>
          <a:p>
            <a:pPr indent="0" lvl="0" marL="0" rtl="0" algn="just">
              <a:spcBef>
                <a:spcPts val="480"/>
              </a:spcBef>
              <a:spcAft>
                <a:spcPts val="0"/>
              </a:spcAft>
              <a:buNone/>
            </a:pPr>
            <a:r>
              <a:t/>
            </a:r>
            <a:endParaRPr/>
          </a:p>
          <a:p>
            <a:pPr indent="-381000" lvl="0" marL="457200" rtl="0" algn="just">
              <a:spcBef>
                <a:spcPts val="480"/>
              </a:spcBef>
              <a:spcAft>
                <a:spcPts val="0"/>
              </a:spcAft>
              <a:buSzPts val="2400"/>
              <a:buChar char="➔"/>
            </a:pPr>
            <a:r>
              <a:rPr lang="en-US"/>
              <a:t>To develop an</a:t>
            </a:r>
            <a:r>
              <a:rPr lang="en-US"/>
              <a:t> efficient, fast and automatic system for reducing the agricultural loss within Pakistan which will diagnose the plants based on leaf image and will give recommendations to alleviate effects of a  disease.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7"/>
          <p:cNvSpPr txBox="1"/>
          <p:nvPr>
            <p:ph type="title"/>
          </p:nvPr>
        </p:nvSpPr>
        <p:spPr>
          <a:xfrm>
            <a:off x="711975" y="0"/>
            <a:ext cx="10972800" cy="122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Scope of the Project</a:t>
            </a:r>
            <a:endParaRPr/>
          </a:p>
        </p:txBody>
      </p:sp>
      <p:sp>
        <p:nvSpPr>
          <p:cNvPr id="308" name="Google Shape;308;p27"/>
          <p:cNvSpPr txBox="1"/>
          <p:nvPr>
            <p:ph idx="1" type="body"/>
          </p:nvPr>
        </p:nvSpPr>
        <p:spPr>
          <a:xfrm>
            <a:off x="23875" y="642575"/>
            <a:ext cx="12095400" cy="5134800"/>
          </a:xfrm>
          <a:prstGeom prst="rect">
            <a:avLst/>
          </a:prstGeom>
        </p:spPr>
        <p:txBody>
          <a:bodyPr anchorCtr="0" anchor="t" bIns="45700" lIns="91425" spcFirstLastPara="1" rIns="91425" wrap="square" tIns="45700">
            <a:noAutofit/>
          </a:bodyPr>
          <a:lstStyle/>
          <a:p>
            <a:pPr indent="0" lvl="0" marL="0" rtl="0" algn="just">
              <a:spcBef>
                <a:spcPts val="480"/>
              </a:spcBef>
              <a:spcAft>
                <a:spcPts val="0"/>
              </a:spcAft>
              <a:buNone/>
            </a:pPr>
            <a:r>
              <a:t/>
            </a:r>
            <a:endParaRPr/>
          </a:p>
          <a:p>
            <a:pPr indent="0" lvl="0" marL="457200" rtl="0" algn="just">
              <a:spcBef>
                <a:spcPts val="480"/>
              </a:spcBef>
              <a:spcAft>
                <a:spcPts val="0"/>
              </a:spcAft>
              <a:buNone/>
            </a:pPr>
            <a:r>
              <a:rPr lang="en-US" sz="2800"/>
              <a:t>The proposed system will identify and diagnose the plants based on visual symptoms that appear on a plant leaf and will recommend the remedies respectively. Leaf image must be taken using mobile camera having a resolution greater than 12 MP, under direct sunlight, should contain only single leaf, having some plain background initially. Images with the complex background will be dealt with once all the phases of the proposed system have been accomplished. Dataset for training the system will comprise almost </a:t>
            </a:r>
            <a:r>
              <a:rPr b="1" lang="en-US" sz="2800"/>
              <a:t>20 species</a:t>
            </a:r>
            <a:r>
              <a:rPr lang="en-US" sz="2800"/>
              <a:t> of local plants of Pakistan and will target at most </a:t>
            </a:r>
            <a:r>
              <a:rPr b="1" lang="en-US" sz="2800"/>
              <a:t>5 diseases common</a:t>
            </a:r>
            <a:r>
              <a:rPr lang="en-US" sz="2800"/>
              <a:t> in these species.</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8"/>
          <p:cNvSpPr txBox="1"/>
          <p:nvPr>
            <p:ph type="title"/>
          </p:nvPr>
        </p:nvSpPr>
        <p:spPr>
          <a:xfrm>
            <a:off x="963084" y="533400"/>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Proposed </a:t>
            </a:r>
            <a:r>
              <a:rPr lang="en-US"/>
              <a:t>Methodology</a:t>
            </a:r>
            <a:endParaRPr/>
          </a:p>
        </p:txBody>
      </p:sp>
      <p:sp>
        <p:nvSpPr>
          <p:cNvPr id="315" name="Google Shape;315;p28"/>
          <p:cNvSpPr txBox="1"/>
          <p:nvPr>
            <p:ph idx="1" type="body"/>
          </p:nvPr>
        </p:nvSpPr>
        <p:spPr>
          <a:xfrm>
            <a:off x="963084" y="3154363"/>
            <a:ext cx="10363200" cy="11319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None/>
            </a:pPr>
            <a:r>
              <a:rPr lang="en-US"/>
              <a:t>Process Model</a:t>
            </a:r>
            <a:r>
              <a:rPr lang="en-US"/>
              <a:t> </a:t>
            </a:r>
            <a:r>
              <a:rPr lang="en-US"/>
              <a:t>and Modules of Proposed System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609600" y="-445650"/>
            <a:ext cx="10972800" cy="1600200"/>
          </a:xfrm>
          <a:prstGeom prst="rect">
            <a:avLst/>
          </a:prstGeom>
          <a:noFill/>
          <a:ln>
            <a:noFill/>
          </a:ln>
        </p:spPr>
        <p:txBody>
          <a:bodyPr anchorCtr="0" anchor="b" bIns="45700" lIns="91425" spcFirstLastPara="1" rIns="91425" wrap="square" tIns="45700">
            <a:noAutofit/>
          </a:bodyPr>
          <a:lstStyle/>
          <a:p>
            <a:pPr indent="0" lvl="0" marL="0" marR="0" rtl="0" algn="ctr">
              <a:lnSpc>
                <a:spcPct val="120833"/>
              </a:lnSpc>
              <a:spcBef>
                <a:spcPts val="0"/>
              </a:spcBef>
              <a:spcAft>
                <a:spcPts val="0"/>
              </a:spcAft>
              <a:buClr>
                <a:srgbClr val="4C661A"/>
              </a:buClr>
              <a:buSzPts val="4800"/>
              <a:buFont typeface="Century Gothic"/>
              <a:buNone/>
            </a:pPr>
            <a:r>
              <a:rPr lang="en-US"/>
              <a:t>Process Methodology</a:t>
            </a:r>
            <a:endParaRPr b="0" i="0" sz="4800" u="none" cap="none" strike="noStrike">
              <a:solidFill>
                <a:srgbClr val="4C661A"/>
              </a:solidFill>
              <a:latin typeface="Century Gothic"/>
              <a:ea typeface="Century Gothic"/>
              <a:cs typeface="Century Gothic"/>
              <a:sym typeface="Century Gothic"/>
            </a:endParaRPr>
          </a:p>
        </p:txBody>
      </p:sp>
      <p:sp>
        <p:nvSpPr>
          <p:cNvPr id="321" name="Google Shape;321;p29"/>
          <p:cNvSpPr txBox="1"/>
          <p:nvPr/>
        </p:nvSpPr>
        <p:spPr>
          <a:xfrm>
            <a:off x="3102000" y="5516100"/>
            <a:ext cx="6750000" cy="1113300"/>
          </a:xfrm>
          <a:prstGeom prst="rect">
            <a:avLst/>
          </a:prstGeom>
          <a:noFill/>
          <a:ln>
            <a:noFill/>
          </a:ln>
        </p:spPr>
        <p:txBody>
          <a:bodyPr anchorCtr="0" anchor="ctr" bIns="91425" lIns="91425" spcFirstLastPara="1" rIns="91425" wrap="square" tIns="91425">
            <a:noAutofit/>
          </a:bodyPr>
          <a:lstStyle/>
          <a:p>
            <a:pPr indent="0" lvl="0" marL="0" rtl="0" algn="l">
              <a:spcBef>
                <a:spcPts val="320"/>
              </a:spcBef>
              <a:spcAft>
                <a:spcPts val="0"/>
              </a:spcAft>
              <a:buNone/>
            </a:pPr>
            <a:r>
              <a:rPr lang="en-US" sz="2000">
                <a:solidFill>
                  <a:schemeClr val="dk2"/>
                </a:solidFill>
                <a:latin typeface="Palatino Linotype"/>
                <a:ea typeface="Palatino Linotype"/>
                <a:cs typeface="Palatino Linotype"/>
                <a:sym typeface="Palatino Linotype"/>
              </a:rPr>
              <a:t>                 </a:t>
            </a:r>
            <a:r>
              <a:rPr lang="en-US" sz="2000">
                <a:solidFill>
                  <a:schemeClr val="dk2"/>
                </a:solidFill>
                <a:latin typeface="Palatino Linotype"/>
                <a:ea typeface="Palatino Linotype"/>
                <a:cs typeface="Palatino Linotype"/>
                <a:sym typeface="Palatino Linotype"/>
              </a:rPr>
              <a:t>Figure 1: Process Methodology</a:t>
            </a:r>
            <a:endParaRPr/>
          </a:p>
        </p:txBody>
      </p:sp>
      <p:pic>
        <p:nvPicPr>
          <p:cNvPr id="322" name="Google Shape;322;p29"/>
          <p:cNvPicPr preferRelativeResize="0"/>
          <p:nvPr/>
        </p:nvPicPr>
        <p:blipFill>
          <a:blip r:embed="rId3">
            <a:alphaModFix/>
          </a:blip>
          <a:stretch>
            <a:fillRect/>
          </a:stretch>
        </p:blipFill>
        <p:spPr>
          <a:xfrm>
            <a:off x="2552200" y="1073450"/>
            <a:ext cx="7299800" cy="486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0"/>
          <p:cNvSpPr txBox="1"/>
          <p:nvPr>
            <p:ph type="title"/>
          </p:nvPr>
        </p:nvSpPr>
        <p:spPr>
          <a:xfrm>
            <a:off x="609600" y="-445650"/>
            <a:ext cx="10972800" cy="1600200"/>
          </a:xfrm>
          <a:prstGeom prst="rect">
            <a:avLst/>
          </a:prstGeom>
          <a:noFill/>
          <a:ln>
            <a:noFill/>
          </a:ln>
        </p:spPr>
        <p:txBody>
          <a:bodyPr anchorCtr="0" anchor="b" bIns="45700" lIns="91425" spcFirstLastPara="1" rIns="91425" wrap="square" tIns="45700">
            <a:noAutofit/>
          </a:bodyPr>
          <a:lstStyle/>
          <a:p>
            <a:pPr indent="0" lvl="0" marL="0" marR="0" rtl="0" algn="ctr">
              <a:lnSpc>
                <a:spcPct val="120833"/>
              </a:lnSpc>
              <a:spcBef>
                <a:spcPts val="0"/>
              </a:spcBef>
              <a:spcAft>
                <a:spcPts val="0"/>
              </a:spcAft>
              <a:buClr>
                <a:srgbClr val="4C661A"/>
              </a:buClr>
              <a:buSzPts val="4800"/>
              <a:buFont typeface="Century Gothic"/>
              <a:buNone/>
            </a:pPr>
            <a:r>
              <a:rPr lang="en-US"/>
              <a:t>Modules of Proposed System</a:t>
            </a:r>
            <a:endParaRPr b="0" i="0" sz="4800" u="none" cap="none" strike="noStrike">
              <a:solidFill>
                <a:srgbClr val="4C661A"/>
              </a:solidFill>
              <a:latin typeface="Century Gothic"/>
              <a:ea typeface="Century Gothic"/>
              <a:cs typeface="Century Gothic"/>
              <a:sym typeface="Century Gothic"/>
            </a:endParaRPr>
          </a:p>
        </p:txBody>
      </p:sp>
      <p:grpSp>
        <p:nvGrpSpPr>
          <p:cNvPr id="328" name="Google Shape;328;p30"/>
          <p:cNvGrpSpPr/>
          <p:nvPr/>
        </p:nvGrpSpPr>
        <p:grpSpPr>
          <a:xfrm>
            <a:off x="3102000" y="1432750"/>
            <a:ext cx="6750000" cy="5196650"/>
            <a:chOff x="3102000" y="1432750"/>
            <a:chExt cx="6750000" cy="5196650"/>
          </a:xfrm>
        </p:grpSpPr>
        <p:sp>
          <p:nvSpPr>
            <p:cNvPr id="329" name="Google Shape;329;p30"/>
            <p:cNvSpPr txBox="1"/>
            <p:nvPr/>
          </p:nvSpPr>
          <p:spPr>
            <a:xfrm>
              <a:off x="3102000" y="5516100"/>
              <a:ext cx="6750000" cy="1113300"/>
            </a:xfrm>
            <a:prstGeom prst="rect">
              <a:avLst/>
            </a:prstGeom>
            <a:noFill/>
            <a:ln>
              <a:noFill/>
            </a:ln>
          </p:spPr>
          <p:txBody>
            <a:bodyPr anchorCtr="0" anchor="ctr" bIns="91425" lIns="91425" spcFirstLastPara="1" rIns="91425" wrap="square" tIns="91425">
              <a:noAutofit/>
            </a:bodyPr>
            <a:lstStyle/>
            <a:p>
              <a:pPr indent="0" lvl="0" marL="0" rtl="0" algn="l">
                <a:spcBef>
                  <a:spcPts val="320"/>
                </a:spcBef>
                <a:spcAft>
                  <a:spcPts val="0"/>
                </a:spcAft>
                <a:buNone/>
              </a:pPr>
              <a:r>
                <a:rPr lang="en-US" sz="2000">
                  <a:solidFill>
                    <a:schemeClr val="dk2"/>
                  </a:solidFill>
                  <a:latin typeface="Palatino Linotype"/>
                  <a:ea typeface="Palatino Linotype"/>
                  <a:cs typeface="Palatino Linotype"/>
                  <a:sym typeface="Palatino Linotype"/>
                </a:rPr>
                <a:t>                 Figure 2: Modules of Proposed system</a:t>
              </a:r>
              <a:endParaRPr/>
            </a:p>
          </p:txBody>
        </p:sp>
        <p:pic>
          <p:nvPicPr>
            <p:cNvPr id="330" name="Google Shape;330;p30"/>
            <p:cNvPicPr preferRelativeResize="0"/>
            <p:nvPr/>
          </p:nvPicPr>
          <p:blipFill>
            <a:blip r:embed="rId3">
              <a:alphaModFix/>
            </a:blip>
            <a:stretch>
              <a:fillRect/>
            </a:stretch>
          </p:blipFill>
          <p:spPr>
            <a:xfrm>
              <a:off x="3367125" y="1432750"/>
              <a:ext cx="5841175" cy="42835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31"/>
          <p:cNvSpPr txBox="1"/>
          <p:nvPr>
            <p:ph type="title"/>
          </p:nvPr>
        </p:nvSpPr>
        <p:spPr>
          <a:xfrm>
            <a:off x="609588" y="-492125"/>
            <a:ext cx="10972800" cy="1600200"/>
          </a:xfrm>
          <a:prstGeom prst="rect">
            <a:avLst/>
          </a:prstGeom>
          <a:noFill/>
          <a:ln>
            <a:noFill/>
          </a:ln>
        </p:spPr>
        <p:txBody>
          <a:bodyPr anchorCtr="0" anchor="b" bIns="45700" lIns="91425" spcFirstLastPara="1" rIns="91425" wrap="square" tIns="45700">
            <a:noAutofit/>
          </a:bodyPr>
          <a:lstStyle/>
          <a:p>
            <a:pPr indent="0" lvl="0" marL="0" marR="0" rtl="0" algn="ctr">
              <a:lnSpc>
                <a:spcPct val="120833"/>
              </a:lnSpc>
              <a:spcBef>
                <a:spcPts val="0"/>
              </a:spcBef>
              <a:spcAft>
                <a:spcPts val="0"/>
              </a:spcAft>
              <a:buClr>
                <a:srgbClr val="4C661A"/>
              </a:buClr>
              <a:buSzPts val="4800"/>
              <a:buFont typeface="Century Gothic"/>
              <a:buNone/>
            </a:pPr>
            <a:r>
              <a:rPr lang="en-US"/>
              <a:t>Plant Identification</a:t>
            </a:r>
            <a:endParaRPr b="0" i="0" sz="4800" u="none" cap="none" strike="noStrike">
              <a:solidFill>
                <a:srgbClr val="4C661A"/>
              </a:solidFill>
              <a:latin typeface="Century Gothic"/>
              <a:ea typeface="Century Gothic"/>
              <a:cs typeface="Century Gothic"/>
              <a:sym typeface="Century Gothic"/>
            </a:endParaRPr>
          </a:p>
        </p:txBody>
      </p:sp>
      <p:grpSp>
        <p:nvGrpSpPr>
          <p:cNvPr id="336" name="Google Shape;336;p31"/>
          <p:cNvGrpSpPr/>
          <p:nvPr/>
        </p:nvGrpSpPr>
        <p:grpSpPr>
          <a:xfrm>
            <a:off x="1075100" y="869950"/>
            <a:ext cx="9478597" cy="5685950"/>
            <a:chOff x="1075100" y="869950"/>
            <a:chExt cx="9478597" cy="5685950"/>
          </a:xfrm>
        </p:grpSpPr>
        <p:sp>
          <p:nvSpPr>
            <p:cNvPr id="337" name="Google Shape;337;p31"/>
            <p:cNvSpPr txBox="1"/>
            <p:nvPr/>
          </p:nvSpPr>
          <p:spPr>
            <a:xfrm>
              <a:off x="3484950" y="5894700"/>
              <a:ext cx="5975100" cy="661200"/>
            </a:xfrm>
            <a:prstGeom prst="rect">
              <a:avLst/>
            </a:prstGeom>
            <a:noFill/>
            <a:ln>
              <a:noFill/>
            </a:ln>
          </p:spPr>
          <p:txBody>
            <a:bodyPr anchorCtr="0" anchor="ctr" bIns="91425" lIns="91425" spcFirstLastPara="1" rIns="91425" wrap="square" tIns="91425">
              <a:noAutofit/>
            </a:bodyPr>
            <a:lstStyle/>
            <a:p>
              <a:pPr indent="0" lvl="0" marL="0" rtl="0" algn="ctr">
                <a:spcBef>
                  <a:spcPts val="320"/>
                </a:spcBef>
                <a:spcAft>
                  <a:spcPts val="0"/>
                </a:spcAft>
                <a:buNone/>
              </a:pPr>
              <a:r>
                <a:rPr lang="en-US" sz="2000">
                  <a:solidFill>
                    <a:schemeClr val="dk2"/>
                  </a:solidFill>
                  <a:latin typeface="Palatino Linotype"/>
                  <a:ea typeface="Palatino Linotype"/>
                  <a:cs typeface="Palatino Linotype"/>
                  <a:sym typeface="Palatino Linotype"/>
                </a:rPr>
                <a:t>Figure 3: </a:t>
              </a:r>
              <a:r>
                <a:rPr lang="en-US" sz="2000">
                  <a:solidFill>
                    <a:schemeClr val="dk2"/>
                  </a:solidFill>
                  <a:latin typeface="Palatino Linotype"/>
                  <a:ea typeface="Palatino Linotype"/>
                  <a:cs typeface="Palatino Linotype"/>
                  <a:sym typeface="Palatino Linotype"/>
                </a:rPr>
                <a:t>Flow Diagram of Leaf Detection Module</a:t>
              </a:r>
              <a:endParaRPr/>
            </a:p>
          </p:txBody>
        </p:sp>
        <p:pic>
          <p:nvPicPr>
            <p:cNvPr id="338" name="Google Shape;338;p31"/>
            <p:cNvPicPr preferRelativeResize="0"/>
            <p:nvPr/>
          </p:nvPicPr>
          <p:blipFill>
            <a:blip r:embed="rId3">
              <a:alphaModFix/>
            </a:blip>
            <a:stretch>
              <a:fillRect/>
            </a:stretch>
          </p:blipFill>
          <p:spPr>
            <a:xfrm>
              <a:off x="1075100" y="869950"/>
              <a:ext cx="9478597" cy="52132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4"/>
          <p:cNvSpPr txBox="1"/>
          <p:nvPr/>
        </p:nvSpPr>
        <p:spPr>
          <a:xfrm>
            <a:off x="1763725" y="1015825"/>
            <a:ext cx="11223600" cy="5476800"/>
          </a:xfrm>
          <a:prstGeom prst="rect">
            <a:avLst/>
          </a:prstGeom>
          <a:noFill/>
          <a:ln>
            <a:noFill/>
          </a:ln>
        </p:spPr>
        <p:txBody>
          <a:bodyPr anchorCtr="0" anchor="t" bIns="91425" lIns="91425" spcFirstLastPara="1" rIns="91425" wrap="square" tIns="91425">
            <a:noAutofit/>
          </a:bodyPr>
          <a:lstStyle/>
          <a:p>
            <a:pPr indent="-381000" lvl="0" marL="457200" rtl="0" algn="l">
              <a:spcBef>
                <a:spcPts val="48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Introduction</a:t>
            </a:r>
            <a:endParaRPr sz="16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Literature Review</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Applications of Proposed System</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Current State of Art</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Problem Statement</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Scope of the Project</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Methodology</a:t>
            </a:r>
            <a:endParaRPr sz="16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Datasets</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Implementation</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Algorithm’s Efficiency</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Results</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Learning Curve</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Future Plans</a:t>
            </a:r>
            <a:endParaRPr sz="2400">
              <a:solidFill>
                <a:schemeClr val="dk2"/>
              </a:solidFill>
              <a:latin typeface="Palatino Linotype"/>
              <a:ea typeface="Palatino Linotype"/>
              <a:cs typeface="Palatino Linotype"/>
              <a:sym typeface="Palatino Linotype"/>
            </a:endParaRPr>
          </a:p>
          <a:p>
            <a:pPr indent="-381000" lvl="0" marL="457200" rtl="0" algn="l">
              <a:spcBef>
                <a:spcPts val="0"/>
              </a:spcBef>
              <a:spcAft>
                <a:spcPts val="0"/>
              </a:spcAft>
              <a:buClr>
                <a:schemeClr val="dk2"/>
              </a:buClr>
              <a:buSzPts val="2400"/>
              <a:buFont typeface="Palatino Linotype"/>
              <a:buChar char="➔"/>
            </a:pPr>
            <a:r>
              <a:rPr lang="en-US" sz="2400">
                <a:solidFill>
                  <a:schemeClr val="dk2"/>
                </a:solidFill>
                <a:latin typeface="Palatino Linotype"/>
                <a:ea typeface="Palatino Linotype"/>
                <a:cs typeface="Palatino Linotype"/>
                <a:sym typeface="Palatino Linotype"/>
              </a:rPr>
              <a:t>References</a:t>
            </a:r>
            <a:endParaRPr sz="2400">
              <a:solidFill>
                <a:schemeClr val="dk2"/>
              </a:solidFill>
              <a:latin typeface="Palatino Linotype"/>
              <a:ea typeface="Palatino Linotype"/>
              <a:cs typeface="Palatino Linotype"/>
              <a:sym typeface="Palatino Linotype"/>
            </a:endParaRPr>
          </a:p>
        </p:txBody>
      </p:sp>
      <p:sp>
        <p:nvSpPr>
          <p:cNvPr id="209" name="Google Shape;209;p14"/>
          <p:cNvSpPr txBox="1"/>
          <p:nvPr/>
        </p:nvSpPr>
        <p:spPr>
          <a:xfrm>
            <a:off x="263400" y="111125"/>
            <a:ext cx="11319000" cy="904800"/>
          </a:xfrm>
          <a:prstGeom prst="rect">
            <a:avLst/>
          </a:prstGeom>
          <a:noFill/>
          <a:ln>
            <a:noFill/>
          </a:ln>
        </p:spPr>
        <p:txBody>
          <a:bodyPr anchorCtr="0" anchor="t" bIns="91425" lIns="91425" spcFirstLastPara="1" rIns="91425" wrap="square" tIns="91425">
            <a:noAutofit/>
          </a:bodyPr>
          <a:lstStyle/>
          <a:p>
            <a:pPr indent="0" lvl="0" marL="0" rtl="0" algn="l">
              <a:lnSpc>
                <a:spcPct val="120833"/>
              </a:lnSpc>
              <a:spcBef>
                <a:spcPts val="0"/>
              </a:spcBef>
              <a:spcAft>
                <a:spcPts val="0"/>
              </a:spcAft>
              <a:buClr>
                <a:schemeClr val="dk1"/>
              </a:buClr>
              <a:buSzPts val="1100"/>
              <a:buFont typeface="Arial"/>
              <a:buNone/>
            </a:pPr>
            <a:r>
              <a:rPr lang="en-US" sz="4800">
                <a:solidFill>
                  <a:srgbClr val="4C661A"/>
                </a:solidFill>
                <a:latin typeface="Century Gothic"/>
                <a:ea typeface="Century Gothic"/>
                <a:cs typeface="Century Gothic"/>
                <a:sym typeface="Century Gothic"/>
              </a:rPr>
              <a:t>Agenda </a:t>
            </a:r>
            <a:endParaRPr sz="4800">
              <a:solidFill>
                <a:srgbClr val="4C661A"/>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609613" y="-381000"/>
            <a:ext cx="10972800" cy="1600200"/>
          </a:xfrm>
          <a:prstGeom prst="rect">
            <a:avLst/>
          </a:prstGeom>
          <a:noFill/>
          <a:ln>
            <a:noFill/>
          </a:ln>
        </p:spPr>
        <p:txBody>
          <a:bodyPr anchorCtr="0" anchor="b" bIns="45700" lIns="91425" spcFirstLastPara="1" rIns="91425" wrap="square" tIns="45700">
            <a:noAutofit/>
          </a:bodyPr>
          <a:lstStyle/>
          <a:p>
            <a:pPr indent="0" lvl="0" marL="0" marR="0" rtl="0" algn="ctr">
              <a:lnSpc>
                <a:spcPct val="120833"/>
              </a:lnSpc>
              <a:spcBef>
                <a:spcPts val="0"/>
              </a:spcBef>
              <a:spcAft>
                <a:spcPts val="0"/>
              </a:spcAft>
              <a:buClr>
                <a:srgbClr val="4C661A"/>
              </a:buClr>
              <a:buSzPts val="4800"/>
              <a:buFont typeface="Century Gothic"/>
              <a:buNone/>
            </a:pPr>
            <a:r>
              <a:rPr lang="en-US"/>
              <a:t>Plant Identification(Cont.)</a:t>
            </a:r>
            <a:endParaRPr b="0" i="0" sz="4800" u="none" cap="none" strike="noStrike">
              <a:solidFill>
                <a:srgbClr val="4C661A"/>
              </a:solidFill>
              <a:latin typeface="Century Gothic"/>
              <a:ea typeface="Century Gothic"/>
              <a:cs typeface="Century Gothic"/>
              <a:sym typeface="Century Gothic"/>
            </a:endParaRPr>
          </a:p>
        </p:txBody>
      </p:sp>
      <p:sp>
        <p:nvSpPr>
          <p:cNvPr id="344" name="Google Shape;344;p32"/>
          <p:cNvSpPr txBox="1"/>
          <p:nvPr/>
        </p:nvSpPr>
        <p:spPr>
          <a:xfrm>
            <a:off x="2419375" y="4909100"/>
            <a:ext cx="6750000" cy="2507700"/>
          </a:xfrm>
          <a:prstGeom prst="rect">
            <a:avLst/>
          </a:prstGeom>
          <a:noFill/>
          <a:ln>
            <a:noFill/>
          </a:ln>
        </p:spPr>
        <p:txBody>
          <a:bodyPr anchorCtr="0" anchor="ctr" bIns="91425" lIns="91425" spcFirstLastPara="1" rIns="91425" wrap="square" tIns="91425">
            <a:noAutofit/>
          </a:bodyPr>
          <a:lstStyle/>
          <a:p>
            <a:pPr indent="0" lvl="0" marL="0" rtl="0" algn="ctr">
              <a:spcBef>
                <a:spcPts val="320"/>
              </a:spcBef>
              <a:spcAft>
                <a:spcPts val="0"/>
              </a:spcAft>
              <a:buNone/>
            </a:pPr>
            <a:r>
              <a:rPr lang="en-US" sz="2000">
                <a:solidFill>
                  <a:schemeClr val="dk2"/>
                </a:solidFill>
                <a:latin typeface="Palatino Linotype"/>
                <a:ea typeface="Palatino Linotype"/>
                <a:cs typeface="Palatino Linotype"/>
                <a:sym typeface="Palatino Linotype"/>
              </a:rPr>
              <a:t>Figure 4: Flow Diagram of Leaf Identification Module</a:t>
            </a:r>
            <a:endParaRPr/>
          </a:p>
        </p:txBody>
      </p:sp>
      <p:pic>
        <p:nvPicPr>
          <p:cNvPr id="345" name="Google Shape;345;p32"/>
          <p:cNvPicPr preferRelativeResize="0"/>
          <p:nvPr/>
        </p:nvPicPr>
        <p:blipFill rotWithShape="1">
          <a:blip r:embed="rId3">
            <a:alphaModFix/>
          </a:blip>
          <a:srcRect b="0" l="0" r="0" t="0"/>
          <a:stretch/>
        </p:blipFill>
        <p:spPr>
          <a:xfrm>
            <a:off x="1179513" y="1060450"/>
            <a:ext cx="9229725" cy="50763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609600" y="-508000"/>
            <a:ext cx="10972800" cy="1600200"/>
          </a:xfrm>
          <a:prstGeom prst="rect">
            <a:avLst/>
          </a:prstGeom>
          <a:noFill/>
          <a:ln>
            <a:noFill/>
          </a:ln>
        </p:spPr>
        <p:txBody>
          <a:bodyPr anchorCtr="0" anchor="b" bIns="45700" lIns="91425" spcFirstLastPara="1" rIns="91425" wrap="square" tIns="45700">
            <a:noAutofit/>
          </a:bodyPr>
          <a:lstStyle/>
          <a:p>
            <a:pPr indent="0" lvl="0" marL="0" marR="0" rtl="0" algn="ctr">
              <a:lnSpc>
                <a:spcPct val="120833"/>
              </a:lnSpc>
              <a:spcBef>
                <a:spcPts val="0"/>
              </a:spcBef>
              <a:spcAft>
                <a:spcPts val="0"/>
              </a:spcAft>
              <a:buClr>
                <a:srgbClr val="4C661A"/>
              </a:buClr>
              <a:buSzPts val="4800"/>
              <a:buFont typeface="Century Gothic"/>
              <a:buNone/>
            </a:pPr>
            <a:r>
              <a:rPr lang="en-US"/>
              <a:t>Disease Identification</a:t>
            </a:r>
            <a:endParaRPr b="0" i="0" sz="4800" u="none" cap="none" strike="noStrike">
              <a:solidFill>
                <a:srgbClr val="4C661A"/>
              </a:solidFill>
              <a:latin typeface="Century Gothic"/>
              <a:ea typeface="Century Gothic"/>
              <a:cs typeface="Century Gothic"/>
              <a:sym typeface="Century Gothic"/>
            </a:endParaRPr>
          </a:p>
        </p:txBody>
      </p:sp>
      <p:grpSp>
        <p:nvGrpSpPr>
          <p:cNvPr id="351" name="Google Shape;351;p33"/>
          <p:cNvGrpSpPr/>
          <p:nvPr/>
        </p:nvGrpSpPr>
        <p:grpSpPr>
          <a:xfrm>
            <a:off x="1381125" y="990600"/>
            <a:ext cx="9261473" cy="6508750"/>
            <a:chOff x="1381125" y="990600"/>
            <a:chExt cx="9261473" cy="6508750"/>
          </a:xfrm>
        </p:grpSpPr>
        <p:sp>
          <p:nvSpPr>
            <p:cNvPr id="352" name="Google Shape;352;p33"/>
            <p:cNvSpPr txBox="1"/>
            <p:nvPr/>
          </p:nvSpPr>
          <p:spPr>
            <a:xfrm>
              <a:off x="2895625" y="4991650"/>
              <a:ext cx="6750000" cy="2507700"/>
            </a:xfrm>
            <a:prstGeom prst="rect">
              <a:avLst/>
            </a:prstGeom>
            <a:noFill/>
            <a:ln>
              <a:noFill/>
            </a:ln>
          </p:spPr>
          <p:txBody>
            <a:bodyPr anchorCtr="0" anchor="ctr" bIns="91425" lIns="91425" spcFirstLastPara="1" rIns="91425" wrap="square" tIns="91425">
              <a:noAutofit/>
            </a:bodyPr>
            <a:lstStyle/>
            <a:p>
              <a:pPr indent="0" lvl="0" marL="0" rtl="0" algn="ctr">
                <a:spcBef>
                  <a:spcPts val="320"/>
                </a:spcBef>
                <a:spcAft>
                  <a:spcPts val="0"/>
                </a:spcAft>
                <a:buNone/>
              </a:pPr>
              <a:r>
                <a:rPr lang="en-US" sz="2000">
                  <a:solidFill>
                    <a:schemeClr val="dk2"/>
                  </a:solidFill>
                  <a:latin typeface="Palatino Linotype"/>
                  <a:ea typeface="Palatino Linotype"/>
                  <a:cs typeface="Palatino Linotype"/>
                  <a:sym typeface="Palatino Linotype"/>
                </a:rPr>
                <a:t>Figure 5: </a:t>
              </a:r>
              <a:r>
                <a:rPr lang="en-US" sz="2000">
                  <a:solidFill>
                    <a:schemeClr val="dk2"/>
                  </a:solidFill>
                  <a:latin typeface="Palatino Linotype"/>
                  <a:ea typeface="Palatino Linotype"/>
                  <a:cs typeface="Palatino Linotype"/>
                  <a:sym typeface="Palatino Linotype"/>
                </a:rPr>
                <a:t>Flow Diagram of Disease Identification Module</a:t>
              </a:r>
              <a:endParaRPr/>
            </a:p>
          </p:txBody>
        </p:sp>
        <p:pic>
          <p:nvPicPr>
            <p:cNvPr id="353" name="Google Shape;353;p33"/>
            <p:cNvPicPr preferRelativeResize="0"/>
            <p:nvPr/>
          </p:nvPicPr>
          <p:blipFill rotWithShape="1">
            <a:blip r:embed="rId3">
              <a:alphaModFix/>
            </a:blip>
            <a:srcRect b="0" l="0" r="0" t="0"/>
            <a:stretch/>
          </p:blipFill>
          <p:spPr>
            <a:xfrm>
              <a:off x="1381125" y="990600"/>
              <a:ext cx="9261473" cy="5093826"/>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4"/>
          <p:cNvSpPr txBox="1"/>
          <p:nvPr>
            <p:ph type="title"/>
          </p:nvPr>
        </p:nvSpPr>
        <p:spPr>
          <a:xfrm>
            <a:off x="609600" y="-460375"/>
            <a:ext cx="10972800" cy="1600200"/>
          </a:xfrm>
          <a:prstGeom prst="rect">
            <a:avLst/>
          </a:prstGeom>
          <a:noFill/>
          <a:ln>
            <a:noFill/>
          </a:ln>
        </p:spPr>
        <p:txBody>
          <a:bodyPr anchorCtr="0" anchor="b" bIns="45700" lIns="91425" spcFirstLastPara="1" rIns="91425" wrap="square" tIns="45700">
            <a:noAutofit/>
          </a:bodyPr>
          <a:lstStyle/>
          <a:p>
            <a:pPr indent="0" lvl="0" marL="0" marR="0" rtl="0" algn="ctr">
              <a:lnSpc>
                <a:spcPct val="120833"/>
              </a:lnSpc>
              <a:spcBef>
                <a:spcPts val="0"/>
              </a:spcBef>
              <a:spcAft>
                <a:spcPts val="0"/>
              </a:spcAft>
              <a:buClr>
                <a:srgbClr val="4C661A"/>
              </a:buClr>
              <a:buSzPts val="4800"/>
              <a:buFont typeface="Century Gothic"/>
              <a:buNone/>
            </a:pPr>
            <a:r>
              <a:rPr lang="en-US"/>
              <a:t>Recommendation</a:t>
            </a:r>
            <a:endParaRPr b="0" i="0" sz="4800" u="none" cap="none" strike="noStrike">
              <a:solidFill>
                <a:srgbClr val="4C661A"/>
              </a:solidFill>
              <a:latin typeface="Century Gothic"/>
              <a:ea typeface="Century Gothic"/>
              <a:cs typeface="Century Gothic"/>
              <a:sym typeface="Century Gothic"/>
            </a:endParaRPr>
          </a:p>
        </p:txBody>
      </p:sp>
      <p:grpSp>
        <p:nvGrpSpPr>
          <p:cNvPr id="359" name="Google Shape;359;p34"/>
          <p:cNvGrpSpPr/>
          <p:nvPr/>
        </p:nvGrpSpPr>
        <p:grpSpPr>
          <a:xfrm>
            <a:off x="1552575" y="981475"/>
            <a:ext cx="8969378" cy="6352775"/>
            <a:chOff x="1552575" y="981475"/>
            <a:chExt cx="8969378" cy="6352775"/>
          </a:xfrm>
        </p:grpSpPr>
        <p:sp>
          <p:nvSpPr>
            <p:cNvPr id="360" name="Google Shape;360;p34"/>
            <p:cNvSpPr txBox="1"/>
            <p:nvPr/>
          </p:nvSpPr>
          <p:spPr>
            <a:xfrm>
              <a:off x="2721000" y="4826550"/>
              <a:ext cx="6750000" cy="2507700"/>
            </a:xfrm>
            <a:prstGeom prst="rect">
              <a:avLst/>
            </a:prstGeom>
            <a:noFill/>
            <a:ln>
              <a:noFill/>
            </a:ln>
          </p:spPr>
          <p:txBody>
            <a:bodyPr anchorCtr="0" anchor="ctr" bIns="91425" lIns="91425" spcFirstLastPara="1" rIns="91425" wrap="square" tIns="91425">
              <a:noAutofit/>
            </a:bodyPr>
            <a:lstStyle/>
            <a:p>
              <a:pPr indent="0" lvl="0" marL="0" rtl="0" algn="ctr">
                <a:spcBef>
                  <a:spcPts val="320"/>
                </a:spcBef>
                <a:spcAft>
                  <a:spcPts val="0"/>
                </a:spcAft>
                <a:buNone/>
              </a:pPr>
              <a:r>
                <a:rPr lang="en-US" sz="2000">
                  <a:solidFill>
                    <a:schemeClr val="dk2"/>
                  </a:solidFill>
                  <a:latin typeface="Palatino Linotype"/>
                  <a:ea typeface="Palatino Linotype"/>
                  <a:cs typeface="Palatino Linotype"/>
                  <a:sym typeface="Palatino Linotype"/>
                </a:rPr>
                <a:t>Figure 6: Flow Diagram of Recommendation Module</a:t>
              </a:r>
              <a:endParaRPr/>
            </a:p>
          </p:txBody>
        </p:sp>
        <p:pic>
          <p:nvPicPr>
            <p:cNvPr id="361" name="Google Shape;361;p34"/>
            <p:cNvPicPr preferRelativeResize="0"/>
            <p:nvPr/>
          </p:nvPicPr>
          <p:blipFill>
            <a:blip r:embed="rId3">
              <a:alphaModFix/>
            </a:blip>
            <a:stretch>
              <a:fillRect/>
            </a:stretch>
          </p:blipFill>
          <p:spPr>
            <a:xfrm>
              <a:off x="1552575" y="981475"/>
              <a:ext cx="8969378" cy="49331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963084" y="576300"/>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Datasets</a:t>
            </a:r>
            <a:endParaRPr/>
          </a:p>
        </p:txBody>
      </p:sp>
      <p:sp>
        <p:nvSpPr>
          <p:cNvPr id="368" name="Google Shape;368;p35"/>
          <p:cNvSpPr txBox="1"/>
          <p:nvPr>
            <p:ph idx="1" type="body"/>
          </p:nvPr>
        </p:nvSpPr>
        <p:spPr>
          <a:xfrm>
            <a:off x="963084" y="3217088"/>
            <a:ext cx="10363200" cy="11319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None/>
            </a:pPr>
            <a:r>
              <a:rPr lang="en-US"/>
              <a:t>Online Available datasets of Healthy and Unhealthy Plant Species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graphicFrame>
        <p:nvGraphicFramePr>
          <p:cNvPr id="374" name="Google Shape;374;p36"/>
          <p:cNvGraphicFramePr/>
          <p:nvPr/>
        </p:nvGraphicFramePr>
        <p:xfrm>
          <a:off x="415225" y="197675"/>
          <a:ext cx="3000000" cy="3000000"/>
        </p:xfrm>
        <a:graphic>
          <a:graphicData uri="http://schemas.openxmlformats.org/drawingml/2006/table">
            <a:tbl>
              <a:tblPr bandRow="1" firstRow="1">
                <a:noFill/>
                <a:tableStyleId>{D47A0FEC-6ED4-4DB4-8D86-D41D8722C6B5}</a:tableStyleId>
              </a:tblPr>
              <a:tblGrid>
                <a:gridCol w="1715625"/>
                <a:gridCol w="1068375"/>
                <a:gridCol w="3311625"/>
                <a:gridCol w="1391650"/>
                <a:gridCol w="1167800"/>
                <a:gridCol w="1546675"/>
                <a:gridCol w="1273700"/>
              </a:tblGrid>
              <a:tr h="621275">
                <a:tc>
                  <a:txBody>
                    <a:bodyPr/>
                    <a:lstStyle/>
                    <a:p>
                      <a:pPr indent="0" lvl="0" marL="0" marR="0" rtl="0" algn="ctr">
                        <a:spcBef>
                          <a:spcPts val="0"/>
                        </a:spcBef>
                        <a:spcAft>
                          <a:spcPts val="0"/>
                        </a:spcAft>
                        <a:buNone/>
                      </a:pPr>
                      <a:r>
                        <a:rPr lang="en-US" sz="1800"/>
                        <a:t>Dataset Name</a:t>
                      </a:r>
                      <a:endParaRPr/>
                    </a:p>
                  </a:txBody>
                  <a:tcPr marT="45725" marB="45725" marR="103250" marL="103250" anchor="ctr">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No. of Img</a:t>
                      </a:r>
                      <a:endParaRPr/>
                    </a:p>
                  </a:txBody>
                  <a:tcPr marT="45725" marB="45725" marR="103250" marL="103250" anchor="ctr">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Source</a:t>
                      </a:r>
                      <a:endParaRPr sz="1800"/>
                    </a:p>
                  </a:txBody>
                  <a:tcPr marT="45725" marB="45725" marR="103250" marL="103250" anchor="ctr">
                    <a:lnR cap="flat" cmpd="sng" w="9525">
                      <a:solidFill>
                        <a:schemeClr val="accent2"/>
                      </a:solidFill>
                      <a:prstDash val="solid"/>
                      <a:round/>
                      <a:headEnd len="sm" w="sm" type="none"/>
                      <a:tailEnd len="sm" w="sm" type="none"/>
                    </a:lnR>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Region</a:t>
                      </a:r>
                      <a:endParaRPr sz="1800"/>
                    </a:p>
                  </a:txBody>
                  <a:tcPr marT="45725" marB="45725" marR="103250" marL="1032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No. of Diseases</a:t>
                      </a:r>
                      <a:endParaRPr sz="1800"/>
                    </a:p>
                  </a:txBody>
                  <a:tcPr marT="45725" marB="45725" marR="103250" marL="1032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Resolution</a:t>
                      </a:r>
                      <a:endParaRPr sz="1800"/>
                    </a:p>
                    <a:p>
                      <a:pPr indent="0" lvl="0" marL="0" marR="0" rtl="0" algn="ctr">
                        <a:spcBef>
                          <a:spcPts val="0"/>
                        </a:spcBef>
                        <a:spcAft>
                          <a:spcPts val="0"/>
                        </a:spcAft>
                        <a:buNone/>
                      </a:pPr>
                      <a:r>
                        <a:rPr lang="en-US" sz="1800"/>
                        <a:t>(Pixels)</a:t>
                      </a:r>
                      <a:endParaRPr sz="1800"/>
                    </a:p>
                  </a:txBody>
                  <a:tcPr marT="45725" marB="45725" marR="103250" marL="1032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Img Format</a:t>
                      </a:r>
                      <a:endParaRPr sz="1800"/>
                    </a:p>
                  </a:txBody>
                  <a:tcPr marT="45725" marB="45725" marR="103250" marL="10325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83000">
                <a:tc>
                  <a:txBody>
                    <a:bodyPr/>
                    <a:lstStyle/>
                    <a:p>
                      <a:pPr indent="0" lvl="0" marL="0" rtl="0" algn="l">
                        <a:spcBef>
                          <a:spcPts val="0"/>
                        </a:spcBef>
                        <a:spcAft>
                          <a:spcPts val="0"/>
                        </a:spcAft>
                        <a:buNone/>
                      </a:pPr>
                      <a:r>
                        <a:rPr lang="en-US" sz="1800">
                          <a:solidFill>
                            <a:srgbClr val="123654"/>
                          </a:solidFill>
                        </a:rPr>
                        <a:t>100 Plant Species Leaves </a:t>
                      </a:r>
                      <a:endParaRPr sz="1800">
                        <a:solidFill>
                          <a:srgbClr val="333333"/>
                        </a:solidFill>
                      </a:endParaRPr>
                    </a:p>
                  </a:txBody>
                  <a:tcPr marT="91425" marB="91425" marR="91425" marL="91425"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800"/>
                        <a:t>1528</a:t>
                      </a:r>
                      <a:endParaRPr sz="1800"/>
                    </a:p>
                  </a:txBody>
                  <a:tcPr marT="91425" marB="91425" marR="91425" marL="91425"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https://archive.ics.uci.edu/ml/datasets</a:t>
                      </a:r>
                      <a:endParaRPr sz="1800"/>
                    </a:p>
                  </a:txBody>
                  <a:tcPr marT="91425" marB="91425" marR="91425" marL="91425"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123654"/>
                          </a:solidFill>
                        </a:rPr>
                        <a:t>London</a:t>
                      </a:r>
                      <a:endParaRPr sz="1800"/>
                    </a:p>
                  </a:txBody>
                  <a:tcPr marT="91425" marB="91425" marR="91425" marL="91425" anchor="ctr">
                    <a:lnL cap="flat" cmpd="sng" w="12700">
                      <a:solidFill>
                        <a:schemeClr val="accent2"/>
                      </a:solidFill>
                      <a:prstDash val="solid"/>
                      <a:round/>
                      <a:headEnd len="sm" w="sm" type="none"/>
                      <a:tailEnd len="sm" w="sm" type="none"/>
                    </a:lnL>
                    <a:lnR cap="flat" cmpd="sng" w="9525">
                      <a:solidFill>
                        <a:schemeClr val="accent3"/>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Healthy</a:t>
                      </a:r>
                      <a:endParaRPr sz="18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707×720</a:t>
                      </a:r>
                      <a:endParaRPr sz="18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.jpg</a:t>
                      </a:r>
                      <a:endParaRPr sz="1800"/>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783000">
                <a:tc>
                  <a:txBody>
                    <a:bodyPr/>
                    <a:lstStyle/>
                    <a:p>
                      <a:pPr indent="0" lvl="0" marL="0" rtl="0" algn="l">
                        <a:spcBef>
                          <a:spcPts val="0"/>
                        </a:spcBef>
                        <a:spcAft>
                          <a:spcPts val="0"/>
                        </a:spcAft>
                        <a:buNone/>
                      </a:pPr>
                      <a:r>
                        <a:rPr lang="en-US" sz="1800"/>
                        <a:t>Leaf Dataset</a:t>
                      </a:r>
                      <a:endParaRPr sz="1800"/>
                    </a:p>
                  </a:txBody>
                  <a:tcPr marT="91425" marB="91425" marR="91425" marL="91425" anchor="ctr">
                    <a:lnT cap="flat" cmpd="sng" w="12700">
                      <a:solidFill>
                        <a:schemeClr val="accent2"/>
                      </a:solidFill>
                      <a:prstDash val="solid"/>
                      <a:round/>
                      <a:headEnd len="sm" w="sm" type="none"/>
                      <a:tailEnd len="sm" w="sm" type="none"/>
                    </a:lnT>
                  </a:tcPr>
                </a:tc>
                <a:tc>
                  <a:txBody>
                    <a:bodyPr/>
                    <a:lstStyle/>
                    <a:p>
                      <a:pPr indent="0" lvl="0" marL="0" rtl="0" algn="ctr">
                        <a:spcBef>
                          <a:spcPts val="0"/>
                        </a:spcBef>
                        <a:spcAft>
                          <a:spcPts val="0"/>
                        </a:spcAft>
                        <a:buNone/>
                      </a:pPr>
                      <a:r>
                        <a:rPr lang="en-US" sz="1800"/>
                        <a:t>340</a:t>
                      </a:r>
                      <a:endParaRPr sz="1800"/>
                    </a:p>
                  </a:txBody>
                  <a:tcPr marT="91425" marB="91425" marR="91425" marL="91425" anchor="ctr">
                    <a:lnT cap="flat" cmpd="sng" w="12700">
                      <a:solidFill>
                        <a:schemeClr val="accent2"/>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800">
                          <a:uFill>
                            <a:noFill/>
                          </a:uFill>
                          <a:hlinkClick r:id="rId3"/>
                        </a:rPr>
                        <a:t>https://www.ics.uci.edu</a:t>
                      </a:r>
                      <a:endParaRPr sz="1800"/>
                    </a:p>
                  </a:txBody>
                  <a:tcPr marT="91425" marB="91425" marR="91425" marL="91425" anchor="ctr">
                    <a:lnT cap="flat" cmpd="sng" w="12700">
                      <a:solidFill>
                        <a:schemeClr val="accent2"/>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sz="1800"/>
                        <a:t>California</a:t>
                      </a:r>
                      <a:endParaRPr sz="1800"/>
                    </a:p>
                  </a:txBody>
                  <a:tcPr marT="91425" marB="91425" marR="91425" marL="91425" anchor="ctr">
                    <a:lnR cap="flat" cmpd="sng" w="9525">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sz="1800"/>
                        <a:t>30 Species</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720×920 </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.TIFF</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09475">
                <a:tc>
                  <a:txBody>
                    <a:bodyPr/>
                    <a:lstStyle/>
                    <a:p>
                      <a:pPr indent="0" lvl="0" marL="0" rtl="0" algn="l">
                        <a:spcBef>
                          <a:spcPts val="0"/>
                        </a:spcBef>
                        <a:spcAft>
                          <a:spcPts val="0"/>
                        </a:spcAft>
                        <a:buNone/>
                      </a:pPr>
                      <a:r>
                        <a:rPr lang="en-US" sz="1800"/>
                        <a:t>Swedish Leaf Dataset</a:t>
                      </a:r>
                      <a:endParaRPr sz="1800"/>
                    </a:p>
                  </a:txBody>
                  <a:tcPr marT="91425" marB="91425" marR="91425" marL="91425" anchor="ctr">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800"/>
                        <a:t>1125</a:t>
                      </a:r>
                      <a:endParaRPr sz="1800"/>
                    </a:p>
                  </a:txBody>
                  <a:tcPr marT="91425" marB="91425" marR="91425" marL="91425" anchor="ctr">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uFill>
                            <a:noFill/>
                          </a:uFill>
                          <a:hlinkClick r:id="rId4"/>
                        </a:rPr>
                        <a:t>https://liu.se/?l=sv</a:t>
                      </a:r>
                      <a:endParaRPr sz="1800"/>
                    </a:p>
                  </a:txBody>
                  <a:tcPr marT="91425" marB="91425" marR="91425" marL="91425" anchor="ctr">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Sweden</a:t>
                      </a:r>
                      <a:endParaRPr sz="1800"/>
                    </a:p>
                  </a:txBody>
                  <a:tcPr marT="91425" marB="91425" marR="91425" marL="91425" anchor="ctr">
                    <a:lnR cap="flat" cmpd="sng" w="9525">
                      <a:solidFill>
                        <a:schemeClr val="accent2"/>
                      </a:solidFill>
                      <a:prstDash val="solid"/>
                      <a:round/>
                      <a:headEnd len="sm" w="sm" type="none"/>
                      <a:tailEnd len="sm" w="sm" type="none"/>
                    </a:lnR>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15 species</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1423×2508 </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.tif</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06775">
                <a:tc>
                  <a:txBody>
                    <a:bodyPr/>
                    <a:lstStyle/>
                    <a:p>
                      <a:pPr indent="0" lvl="0" marL="0" rtl="0" algn="l">
                        <a:spcBef>
                          <a:spcPts val="0"/>
                        </a:spcBef>
                        <a:spcAft>
                          <a:spcPts val="0"/>
                        </a:spcAft>
                        <a:buNone/>
                      </a:pPr>
                      <a:r>
                        <a:rPr lang="en-US" sz="1800">
                          <a:solidFill>
                            <a:srgbClr val="333333"/>
                          </a:solidFill>
                        </a:rPr>
                        <a:t> Flavia</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800"/>
                        <a:t>1907</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uFill>
                            <a:noFill/>
                          </a:uFill>
                          <a:hlinkClick r:id="rId5"/>
                        </a:rPr>
                        <a:t>http://flavia.sourceforge.net</a:t>
                      </a:r>
                      <a:r>
                        <a:rPr lang="en-US" sz="1800"/>
                        <a:t>/</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China</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33 species</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1600×1200</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.jpg</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06775">
                <a:tc>
                  <a:txBody>
                    <a:bodyPr/>
                    <a:lstStyle/>
                    <a:p>
                      <a:pPr indent="0" lvl="0" marL="0" rtl="0" algn="l">
                        <a:spcBef>
                          <a:spcPts val="0"/>
                        </a:spcBef>
                        <a:spcAft>
                          <a:spcPts val="0"/>
                        </a:spcAft>
                        <a:buNone/>
                      </a:pPr>
                      <a:r>
                        <a:rPr lang="en-US" sz="1800"/>
                        <a:t>Image CLEF2012</a:t>
                      </a:r>
                      <a:endParaRPr sz="1800">
                        <a:solidFill>
                          <a:srgbClr val="333333"/>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800"/>
                        <a:t>11572</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uFill>
                            <a:noFill/>
                          </a:uFill>
                          <a:hlinkClick r:id="rId6"/>
                        </a:rPr>
                        <a:t>https://www.imageclef.org/</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France</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126 species</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Random</a:t>
                      </a:r>
                      <a:endParaRPr sz="1800"/>
                    </a:p>
                    <a:p>
                      <a:pPr indent="0" lvl="0" marL="0" rtl="0" algn="ctr">
                        <a:lnSpc>
                          <a:spcPct val="115000"/>
                        </a:lnSpc>
                        <a:spcBef>
                          <a:spcPts val="0"/>
                        </a:spcBef>
                        <a:spcAft>
                          <a:spcPts val="0"/>
                        </a:spcAft>
                        <a:buNone/>
                      </a:pPr>
                      <a:r>
                        <a:rPr lang="en-US" sz="1800"/>
                        <a:t>Resolution</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.jpg</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06775">
                <a:tc>
                  <a:txBody>
                    <a:bodyPr/>
                    <a:lstStyle/>
                    <a:p>
                      <a:pPr indent="0" lvl="0" marL="0" rtl="0" algn="l">
                        <a:spcBef>
                          <a:spcPts val="0"/>
                        </a:spcBef>
                        <a:spcAft>
                          <a:spcPts val="0"/>
                        </a:spcAft>
                        <a:buNone/>
                      </a:pPr>
                      <a:r>
                        <a:rPr lang="en-US" sz="1800"/>
                        <a:t>MEW 2014</a:t>
                      </a:r>
                      <a:endParaRPr sz="1800">
                        <a:solidFill>
                          <a:srgbClr val="333333"/>
                        </a:solidFill>
                      </a:endParaRPr>
                    </a:p>
                  </a:txBody>
                  <a:tcPr marT="91425" marB="91425" marR="91425" marL="91425"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800"/>
                        <a:t>15074</a:t>
                      </a:r>
                      <a:endParaRPr sz="1800"/>
                    </a:p>
                  </a:txBody>
                  <a:tcPr marT="91425" marB="91425" marR="91425" marL="91425"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uFill>
                            <a:noFill/>
                          </a:uFill>
                          <a:hlinkClick r:id="rId7"/>
                        </a:rPr>
                        <a:t>http://zoi.utia.cas.cz</a:t>
                      </a:r>
                      <a:endParaRPr sz="1800"/>
                    </a:p>
                  </a:txBody>
                  <a:tcPr marT="91425" marB="91425" marR="91425" marL="91425" anchor="ctr">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Czech Republic</a:t>
                      </a:r>
                      <a:endParaRPr sz="1800"/>
                    </a:p>
                  </a:txBody>
                  <a:tcPr marT="91425" marB="91425" marR="91425" marL="91425" anchor="ctr">
                    <a:lnL cap="flat" cmpd="sng" w="12700">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191A19"/>
                          </a:solidFill>
                        </a:rPr>
                        <a:t>200 species</a:t>
                      </a:r>
                      <a:endParaRPr sz="1800">
                        <a:solidFill>
                          <a:srgbClr val="191A19"/>
                        </a:solidFill>
                      </a:endParaRPr>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2024×2799</a:t>
                      </a:r>
                      <a:endParaRPr sz="1800">
                        <a:solidFill>
                          <a:srgbClr val="191A19"/>
                        </a:solidFill>
                      </a:endParaRPr>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.png</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06775">
                <a:tc>
                  <a:txBody>
                    <a:bodyPr/>
                    <a:lstStyle/>
                    <a:p>
                      <a:pPr indent="0" lvl="0" marL="0" rtl="0" algn="l">
                        <a:spcBef>
                          <a:spcPts val="0"/>
                        </a:spcBef>
                        <a:spcAft>
                          <a:spcPts val="0"/>
                        </a:spcAft>
                        <a:buNone/>
                      </a:pPr>
                      <a:r>
                        <a:rPr lang="en-US" sz="1800"/>
                        <a:t>PlantVillage</a:t>
                      </a:r>
                      <a:endParaRPr sz="1800">
                        <a:solidFill>
                          <a:srgbClr val="123654"/>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800"/>
                        <a:t>54306</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Penn Sate University, US and EPFL Switzerland</a:t>
                      </a:r>
                      <a:endParaRPr sz="18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USA</a:t>
                      </a:r>
                      <a:endParaRPr sz="1800">
                        <a:solidFill>
                          <a:srgbClr val="123654"/>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26</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20.2 MP</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.JPG</a:t>
                      </a:r>
                      <a:endParaRPr sz="1800"/>
                    </a:p>
                  </a:txBody>
                  <a:tcPr marT="19050" marB="19050" marR="28575" marL="2857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375" name="Google Shape;375;p36"/>
          <p:cNvSpPr txBox="1"/>
          <p:nvPr/>
        </p:nvSpPr>
        <p:spPr>
          <a:xfrm>
            <a:off x="2607275" y="6106750"/>
            <a:ext cx="7482600" cy="494700"/>
          </a:xfrm>
          <a:prstGeom prst="rect">
            <a:avLst/>
          </a:prstGeom>
          <a:noFill/>
          <a:ln>
            <a:noFill/>
          </a:ln>
        </p:spPr>
        <p:txBody>
          <a:bodyPr anchorCtr="0" anchor="ctr" bIns="91425" lIns="91425" spcFirstLastPara="1" rIns="91425" wrap="square" tIns="91425">
            <a:noAutofit/>
          </a:bodyPr>
          <a:lstStyle/>
          <a:p>
            <a:pPr indent="0" lvl="0" marL="0" rtl="0" algn="ctr">
              <a:spcBef>
                <a:spcPts val="320"/>
              </a:spcBef>
              <a:spcAft>
                <a:spcPts val="0"/>
              </a:spcAft>
              <a:buNone/>
            </a:pPr>
            <a:r>
              <a:rPr lang="en-US" sz="2000">
                <a:solidFill>
                  <a:schemeClr val="dk2"/>
                </a:solidFill>
                <a:latin typeface="Palatino Linotype"/>
                <a:ea typeface="Palatino Linotype"/>
                <a:cs typeface="Palatino Linotype"/>
                <a:sym typeface="Palatino Linotype"/>
              </a:rPr>
              <a:t>Table 3</a:t>
            </a:r>
            <a:r>
              <a:rPr lang="en-US" sz="2000">
                <a:solidFill>
                  <a:schemeClr val="dk2"/>
                </a:solidFill>
                <a:latin typeface="Palatino Linotype"/>
                <a:ea typeface="Palatino Linotype"/>
                <a:cs typeface="Palatino Linotype"/>
                <a:sym typeface="Palatino Linotype"/>
              </a:rPr>
              <a:t>: Online dataset of Plant Leafs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963084" y="576300"/>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Implementation</a:t>
            </a:r>
            <a:endParaRPr/>
          </a:p>
        </p:txBody>
      </p:sp>
      <p:sp>
        <p:nvSpPr>
          <p:cNvPr id="382" name="Google Shape;382;p37"/>
          <p:cNvSpPr txBox="1"/>
          <p:nvPr>
            <p:ph idx="1" type="body"/>
          </p:nvPr>
        </p:nvSpPr>
        <p:spPr>
          <a:xfrm>
            <a:off x="963084" y="3217088"/>
            <a:ext cx="10363200" cy="11319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US" sz="2400"/>
              <a:t>Implement first module of project i.e  Plant Identification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609600" y="0"/>
            <a:ext cx="109728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Implementation</a:t>
            </a:r>
            <a:endParaRPr/>
          </a:p>
        </p:txBody>
      </p:sp>
      <p:sp>
        <p:nvSpPr>
          <p:cNvPr id="389" name="Google Shape;389;p38"/>
          <p:cNvSpPr txBox="1"/>
          <p:nvPr>
            <p:ph idx="1" type="body"/>
          </p:nvPr>
        </p:nvSpPr>
        <p:spPr>
          <a:xfrm>
            <a:off x="609600" y="1600197"/>
            <a:ext cx="11400300" cy="43977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I</a:t>
            </a:r>
            <a:r>
              <a:rPr lang="en-US"/>
              <a:t>mplement first module of project i.e  Plant Identification u</a:t>
            </a:r>
            <a:r>
              <a:rPr lang="en-US"/>
              <a:t>sing Accord.Net Machine Learning framework and Emgu CV library </a:t>
            </a:r>
            <a:endParaRPr/>
          </a:p>
          <a:p>
            <a:pPr indent="-381000" lvl="0" marL="457200" rtl="0" algn="l">
              <a:spcBef>
                <a:spcPts val="0"/>
              </a:spcBef>
              <a:spcAft>
                <a:spcPts val="0"/>
              </a:spcAft>
              <a:buSzPts val="2400"/>
              <a:buChar char="➔"/>
            </a:pPr>
            <a:r>
              <a:rPr lang="en-US"/>
              <a:t>Implement three algorithms for Identification </a:t>
            </a:r>
            <a:endParaRPr/>
          </a:p>
          <a:p>
            <a:pPr indent="-355600" lvl="1" marL="914400" rtl="0" algn="l">
              <a:spcBef>
                <a:spcPts val="0"/>
              </a:spcBef>
              <a:spcAft>
                <a:spcPts val="0"/>
              </a:spcAft>
              <a:buSzPts val="2000"/>
              <a:buChar char="◆"/>
            </a:pPr>
            <a:r>
              <a:rPr lang="en-US" sz="2000"/>
              <a:t>SVM</a:t>
            </a:r>
            <a:endParaRPr sz="2000"/>
          </a:p>
          <a:p>
            <a:pPr indent="-355600" lvl="1" marL="914400" rtl="0" algn="l">
              <a:spcBef>
                <a:spcPts val="0"/>
              </a:spcBef>
              <a:spcAft>
                <a:spcPts val="0"/>
              </a:spcAft>
              <a:buSzPts val="2000"/>
              <a:buChar char="◆"/>
            </a:pPr>
            <a:r>
              <a:rPr lang="en-US" sz="2000"/>
              <a:t>Naive Bayes</a:t>
            </a:r>
            <a:endParaRPr sz="2000"/>
          </a:p>
          <a:p>
            <a:pPr indent="-355600" lvl="1" marL="914400" rtl="0" algn="l">
              <a:spcBef>
                <a:spcPts val="0"/>
              </a:spcBef>
              <a:spcAft>
                <a:spcPts val="0"/>
              </a:spcAft>
              <a:buSzPts val="2000"/>
              <a:buChar char="◆"/>
            </a:pPr>
            <a:r>
              <a:rPr lang="en-US" sz="2000"/>
              <a:t>Decision Tree</a:t>
            </a:r>
            <a:endParaRPr/>
          </a:p>
          <a:p>
            <a:pPr indent="-381000" lvl="0" marL="457200" rtl="0" algn="l">
              <a:spcBef>
                <a:spcPts val="0"/>
              </a:spcBef>
              <a:spcAft>
                <a:spcPts val="0"/>
              </a:spcAft>
              <a:buSzPts val="2400"/>
              <a:buChar char="➔"/>
            </a:pPr>
            <a:r>
              <a:rPr lang="en-US"/>
              <a:t>Features extracted in Implementation</a:t>
            </a:r>
            <a:endParaRPr/>
          </a:p>
          <a:p>
            <a:pPr indent="0" lvl="0" marL="0" rtl="0" algn="l">
              <a:spcBef>
                <a:spcPts val="480"/>
              </a:spcBef>
              <a:spcAft>
                <a:spcPts val="0"/>
              </a:spcAft>
              <a:buNone/>
            </a:pPr>
            <a:r>
              <a:t/>
            </a:r>
            <a:endParaRPr/>
          </a:p>
          <a:p>
            <a:pPr indent="0" lvl="0" marL="457200" rtl="0" algn="l">
              <a:spcBef>
                <a:spcPts val="480"/>
              </a:spcBef>
              <a:spcAft>
                <a:spcPts val="0"/>
              </a:spcAft>
              <a:buNone/>
            </a:pPr>
            <a:r>
              <a:t/>
            </a:r>
            <a:endParaRPr/>
          </a:p>
          <a:p>
            <a:pPr indent="0" lvl="0" marL="457200" rtl="0" algn="l">
              <a:spcBef>
                <a:spcPts val="480"/>
              </a:spcBef>
              <a:spcAft>
                <a:spcPts val="0"/>
              </a:spcAft>
              <a:buNone/>
            </a:pPr>
            <a:r>
              <a:rPr lang="en-US"/>
              <a:t> </a:t>
            </a:r>
            <a:endParaRPr/>
          </a:p>
        </p:txBody>
      </p:sp>
      <p:sp>
        <p:nvSpPr>
          <p:cNvPr id="390" name="Google Shape;390;p38"/>
          <p:cNvSpPr txBox="1"/>
          <p:nvPr/>
        </p:nvSpPr>
        <p:spPr>
          <a:xfrm>
            <a:off x="1213150" y="4075175"/>
            <a:ext cx="4629900" cy="886200"/>
          </a:xfrm>
          <a:prstGeom prst="rect">
            <a:avLst/>
          </a:prstGeom>
          <a:noFill/>
          <a:ln>
            <a:noFill/>
          </a:ln>
        </p:spPr>
        <p:txBody>
          <a:bodyPr anchorCtr="0" anchor="t" bIns="91425" lIns="91425" spcFirstLastPara="1" rIns="91425" wrap="square" tIns="91425">
            <a:noAutofit/>
          </a:bodyPr>
          <a:lstStyle/>
          <a:p>
            <a:pPr indent="-355600" lvl="1" marL="914400" rtl="0" algn="l">
              <a:spcBef>
                <a:spcPts val="320"/>
              </a:spcBef>
              <a:spcAft>
                <a:spcPts val="0"/>
              </a:spcAft>
              <a:buClr>
                <a:schemeClr val="dk2"/>
              </a:buClr>
              <a:buSzPts val="2000"/>
              <a:buFont typeface="Courier New"/>
              <a:buChar char="◆"/>
            </a:pPr>
            <a:r>
              <a:rPr lang="en-US" sz="2000">
                <a:solidFill>
                  <a:schemeClr val="dk2"/>
                </a:solidFill>
                <a:latin typeface="Palatino Linotype"/>
                <a:ea typeface="Palatino Linotype"/>
                <a:cs typeface="Palatino Linotype"/>
                <a:sym typeface="Palatino Linotype"/>
              </a:rPr>
              <a:t>Area</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Courier New"/>
              <a:buChar char="◆"/>
            </a:pPr>
            <a:r>
              <a:rPr lang="en-US" sz="2000">
                <a:solidFill>
                  <a:schemeClr val="dk2"/>
                </a:solidFill>
                <a:latin typeface="Palatino Linotype"/>
                <a:ea typeface="Palatino Linotype"/>
                <a:cs typeface="Palatino Linotype"/>
                <a:sym typeface="Palatino Linotype"/>
              </a:rPr>
              <a:t>Perimeter</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Equivalent Diameter</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Eccentricity</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Centroid</a:t>
            </a:r>
            <a:endParaRPr sz="2000">
              <a:solidFill>
                <a:schemeClr val="dk2"/>
              </a:solidFill>
              <a:latin typeface="Palatino Linotype"/>
              <a:ea typeface="Palatino Linotype"/>
              <a:cs typeface="Palatino Linotype"/>
              <a:sym typeface="Palatino Linotype"/>
            </a:endParaRPr>
          </a:p>
          <a:p>
            <a:pPr indent="0" lvl="0" marL="0" rtl="0" algn="l">
              <a:spcBef>
                <a:spcPts val="320"/>
              </a:spcBef>
              <a:spcAft>
                <a:spcPts val="0"/>
              </a:spcAft>
              <a:buNone/>
            </a:pPr>
            <a:r>
              <a:t/>
            </a:r>
            <a:endParaRPr/>
          </a:p>
        </p:txBody>
      </p:sp>
      <p:sp>
        <p:nvSpPr>
          <p:cNvPr id="391" name="Google Shape;391;p38"/>
          <p:cNvSpPr txBox="1"/>
          <p:nvPr/>
        </p:nvSpPr>
        <p:spPr>
          <a:xfrm>
            <a:off x="4386050" y="4075175"/>
            <a:ext cx="3631800" cy="886200"/>
          </a:xfrm>
          <a:prstGeom prst="rect">
            <a:avLst/>
          </a:prstGeom>
          <a:noFill/>
          <a:ln>
            <a:noFill/>
          </a:ln>
        </p:spPr>
        <p:txBody>
          <a:bodyPr anchorCtr="0" anchor="t" bIns="91425" lIns="91425" spcFirstLastPara="1" rIns="91425" wrap="square" tIns="91425">
            <a:noAutofit/>
          </a:bodyPr>
          <a:lstStyle/>
          <a:p>
            <a:pPr indent="-355600" lvl="1" marL="914400" rtl="0" algn="l">
              <a:spcBef>
                <a:spcPts val="320"/>
              </a:spcBef>
              <a:spcAft>
                <a:spcPts val="0"/>
              </a:spcAft>
              <a:buClr>
                <a:schemeClr val="dk2"/>
              </a:buClr>
              <a:buSzPts val="2000"/>
              <a:buFont typeface="Courier New"/>
              <a:buChar char="◆"/>
            </a:pPr>
            <a:r>
              <a:rPr lang="en-US" sz="2000">
                <a:solidFill>
                  <a:schemeClr val="dk2"/>
                </a:solidFill>
                <a:latin typeface="Palatino Linotype"/>
                <a:ea typeface="Palatino Linotype"/>
                <a:cs typeface="Palatino Linotype"/>
                <a:sym typeface="Palatino Linotype"/>
              </a:rPr>
              <a:t>Roundness</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Courier New"/>
              <a:buChar char="◆"/>
            </a:pPr>
            <a:r>
              <a:rPr lang="en-US" sz="2000">
                <a:solidFill>
                  <a:schemeClr val="dk2"/>
                </a:solidFill>
                <a:latin typeface="Palatino Linotype"/>
                <a:ea typeface="Palatino Linotype"/>
                <a:cs typeface="Palatino Linotype"/>
                <a:sym typeface="Palatino Linotype"/>
              </a:rPr>
              <a:t>Compactness</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Major Axis</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Minor Axis</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Aspect Ratio</a:t>
            </a:r>
            <a:endParaRPr sz="2000">
              <a:solidFill>
                <a:schemeClr val="dk2"/>
              </a:solidFill>
              <a:latin typeface="Palatino Linotype"/>
              <a:ea typeface="Palatino Linotype"/>
              <a:cs typeface="Palatino Linotype"/>
              <a:sym typeface="Palatino Linotype"/>
            </a:endParaRPr>
          </a:p>
          <a:p>
            <a:pPr indent="0" lvl="0" marL="914400" rtl="0" algn="l">
              <a:spcBef>
                <a:spcPts val="320"/>
              </a:spcBef>
              <a:spcAft>
                <a:spcPts val="0"/>
              </a:spcAft>
              <a:buNone/>
            </a:pPr>
            <a:r>
              <a:t/>
            </a:r>
            <a:endParaRPr sz="2000">
              <a:solidFill>
                <a:schemeClr val="dk2"/>
              </a:solidFill>
              <a:latin typeface="Palatino Linotype"/>
              <a:ea typeface="Palatino Linotype"/>
              <a:cs typeface="Palatino Linotype"/>
              <a:sym typeface="Palatino Linotype"/>
            </a:endParaRPr>
          </a:p>
          <a:p>
            <a:pPr indent="0" lvl="0" marL="914400" rtl="0" algn="l">
              <a:spcBef>
                <a:spcPts val="320"/>
              </a:spcBef>
              <a:spcAft>
                <a:spcPts val="0"/>
              </a:spcAft>
              <a:buNone/>
            </a:pPr>
            <a:r>
              <a:t/>
            </a:r>
            <a:endParaRPr sz="2000">
              <a:solidFill>
                <a:schemeClr val="dk2"/>
              </a:solidFill>
              <a:latin typeface="Palatino Linotype"/>
              <a:ea typeface="Palatino Linotype"/>
              <a:cs typeface="Palatino Linotype"/>
              <a:sym typeface="Palatino Linotype"/>
            </a:endParaRPr>
          </a:p>
          <a:p>
            <a:pPr indent="0" lvl="0" marL="914400" rtl="0" algn="l">
              <a:spcBef>
                <a:spcPts val="320"/>
              </a:spcBef>
              <a:spcAft>
                <a:spcPts val="0"/>
              </a:spcAft>
              <a:buNone/>
            </a:pPr>
            <a:r>
              <a:t/>
            </a:r>
            <a:endParaRPr sz="2000">
              <a:solidFill>
                <a:schemeClr val="dk2"/>
              </a:solidFill>
              <a:latin typeface="Palatino Linotype"/>
              <a:ea typeface="Palatino Linotype"/>
              <a:cs typeface="Palatino Linotype"/>
              <a:sym typeface="Palatino Linotype"/>
            </a:endParaRPr>
          </a:p>
          <a:p>
            <a:pPr indent="0" lvl="0" marL="0" rtl="0" algn="l">
              <a:spcBef>
                <a:spcPts val="320"/>
              </a:spcBef>
              <a:spcAft>
                <a:spcPts val="0"/>
              </a:spcAft>
              <a:buNone/>
            </a:pPr>
            <a:r>
              <a:t/>
            </a:r>
            <a:endParaRPr/>
          </a:p>
        </p:txBody>
      </p:sp>
      <p:sp>
        <p:nvSpPr>
          <p:cNvPr id="392" name="Google Shape;392;p38"/>
          <p:cNvSpPr txBox="1"/>
          <p:nvPr/>
        </p:nvSpPr>
        <p:spPr>
          <a:xfrm>
            <a:off x="7212325" y="4075175"/>
            <a:ext cx="4052700" cy="886200"/>
          </a:xfrm>
          <a:prstGeom prst="rect">
            <a:avLst/>
          </a:prstGeom>
          <a:noFill/>
          <a:ln>
            <a:noFill/>
          </a:ln>
        </p:spPr>
        <p:txBody>
          <a:bodyPr anchorCtr="0" anchor="t" bIns="91425" lIns="91425" spcFirstLastPara="1" rIns="91425" wrap="square" tIns="91425">
            <a:noAutofit/>
          </a:bodyPr>
          <a:lstStyle/>
          <a:p>
            <a:pPr indent="-355600" lvl="1" marL="914400" rtl="0" algn="l">
              <a:spcBef>
                <a:spcPts val="320"/>
              </a:spcBef>
              <a:spcAft>
                <a:spcPts val="0"/>
              </a:spcAft>
              <a:buClr>
                <a:schemeClr val="dk2"/>
              </a:buClr>
              <a:buSzPts val="2000"/>
              <a:buFont typeface="Courier New"/>
              <a:buChar char="◆"/>
            </a:pPr>
            <a:r>
              <a:rPr lang="en-US" sz="2000">
                <a:solidFill>
                  <a:schemeClr val="dk2"/>
                </a:solidFill>
                <a:latin typeface="Palatino Linotype"/>
                <a:ea typeface="Palatino Linotype"/>
                <a:cs typeface="Palatino Linotype"/>
                <a:sym typeface="Palatino Linotype"/>
              </a:rPr>
              <a:t>Area Of Convex</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Courier New"/>
              <a:buChar char="◆"/>
            </a:pPr>
            <a:r>
              <a:rPr lang="en-US" sz="2000">
                <a:solidFill>
                  <a:schemeClr val="dk2"/>
                </a:solidFill>
                <a:latin typeface="Palatino Linotype"/>
                <a:ea typeface="Palatino Linotype"/>
                <a:cs typeface="Palatino Linotype"/>
                <a:sym typeface="Palatino Linotype"/>
              </a:rPr>
              <a:t>Convex Perimeter</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Entirety(AC)</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Perimeter convexity (PC</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Elongation</a:t>
            </a:r>
            <a:r>
              <a:rPr lang="en-US" sz="2000">
                <a:solidFill>
                  <a:schemeClr val="dk2"/>
                </a:solidFill>
                <a:latin typeface="Palatino Linotype"/>
                <a:ea typeface="Palatino Linotype"/>
                <a:cs typeface="Palatino Linotype"/>
                <a:sym typeface="Palatino Linotype"/>
              </a:rPr>
              <a:t>)</a:t>
            </a:r>
            <a:endParaRPr sz="2000">
              <a:solidFill>
                <a:schemeClr val="dk2"/>
              </a:solidFill>
              <a:latin typeface="Palatino Linotype"/>
              <a:ea typeface="Palatino Linotype"/>
              <a:cs typeface="Palatino Linotype"/>
              <a:sym typeface="Palatino Linotype"/>
            </a:endParaRPr>
          </a:p>
          <a:p>
            <a:pPr indent="0" lvl="0" marL="0" rtl="0" algn="l">
              <a:spcBef>
                <a:spcPts val="32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9"/>
          <p:cNvSpPr txBox="1"/>
          <p:nvPr>
            <p:ph type="title"/>
          </p:nvPr>
        </p:nvSpPr>
        <p:spPr>
          <a:xfrm>
            <a:off x="609600" y="0"/>
            <a:ext cx="109728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Implementation</a:t>
            </a:r>
            <a:r>
              <a:rPr lang="en-US"/>
              <a:t>(Cont.)</a:t>
            </a:r>
            <a:endParaRPr/>
          </a:p>
        </p:txBody>
      </p:sp>
      <p:sp>
        <p:nvSpPr>
          <p:cNvPr id="399" name="Google Shape;399;p39"/>
          <p:cNvSpPr txBox="1"/>
          <p:nvPr>
            <p:ph idx="1" type="body"/>
          </p:nvPr>
        </p:nvSpPr>
        <p:spPr>
          <a:xfrm>
            <a:off x="609600" y="1600197"/>
            <a:ext cx="11400300" cy="43977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Other </a:t>
            </a:r>
            <a:r>
              <a:rPr lang="en-US"/>
              <a:t>Features extracted in Implementation</a:t>
            </a:r>
            <a:endParaRPr/>
          </a:p>
          <a:p>
            <a:pPr indent="0" lvl="0" marL="0" rtl="0" algn="l">
              <a:spcBef>
                <a:spcPts val="480"/>
              </a:spcBef>
              <a:spcAft>
                <a:spcPts val="0"/>
              </a:spcAft>
              <a:buNone/>
            </a:pPr>
            <a:r>
              <a:t/>
            </a:r>
            <a:endParaRPr/>
          </a:p>
          <a:p>
            <a:pPr indent="0" lvl="0" marL="457200" rtl="0" algn="l">
              <a:spcBef>
                <a:spcPts val="480"/>
              </a:spcBef>
              <a:spcAft>
                <a:spcPts val="0"/>
              </a:spcAft>
              <a:buNone/>
            </a:pPr>
            <a:r>
              <a:t/>
            </a:r>
            <a:endParaRPr/>
          </a:p>
          <a:p>
            <a:pPr indent="0" lvl="0" marL="457200" rtl="0" algn="l">
              <a:spcBef>
                <a:spcPts val="480"/>
              </a:spcBef>
              <a:spcAft>
                <a:spcPts val="0"/>
              </a:spcAft>
              <a:buNone/>
            </a:pPr>
            <a:r>
              <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US"/>
              <a:t>For training and testing 100 Leaves Plant Species dataset was used </a:t>
            </a:r>
            <a:endParaRPr/>
          </a:p>
        </p:txBody>
      </p:sp>
      <p:sp>
        <p:nvSpPr>
          <p:cNvPr id="400" name="Google Shape;400;p39"/>
          <p:cNvSpPr txBox="1"/>
          <p:nvPr/>
        </p:nvSpPr>
        <p:spPr>
          <a:xfrm>
            <a:off x="1156725" y="2193550"/>
            <a:ext cx="4629900" cy="886200"/>
          </a:xfrm>
          <a:prstGeom prst="rect">
            <a:avLst/>
          </a:prstGeom>
          <a:noFill/>
          <a:ln>
            <a:noFill/>
          </a:ln>
        </p:spPr>
        <p:txBody>
          <a:bodyPr anchorCtr="0" anchor="t" bIns="91425" lIns="91425" spcFirstLastPara="1" rIns="91425" wrap="square" tIns="91425">
            <a:noAutofit/>
          </a:bodyPr>
          <a:lstStyle/>
          <a:p>
            <a:pPr indent="-355600" lvl="1" marL="914400" rtl="0" algn="l">
              <a:spcBef>
                <a:spcPts val="320"/>
              </a:spcBef>
              <a:spcAft>
                <a:spcPts val="0"/>
              </a:spcAft>
              <a:buClr>
                <a:schemeClr val="dk2"/>
              </a:buClr>
              <a:buSzPts val="2000"/>
              <a:buFont typeface="Courier New"/>
              <a:buChar char="◆"/>
            </a:pPr>
            <a:r>
              <a:rPr lang="en-US" sz="2000">
                <a:solidFill>
                  <a:schemeClr val="dk2"/>
                </a:solidFill>
                <a:latin typeface="Palatino Linotype"/>
                <a:ea typeface="Palatino Linotype"/>
                <a:cs typeface="Palatino Linotype"/>
                <a:sym typeface="Palatino Linotype"/>
              </a:rPr>
              <a:t>Area Of Rectangle</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Courier New"/>
              <a:buChar char="◆"/>
            </a:pPr>
            <a:r>
              <a:rPr lang="en-US" sz="2000">
                <a:solidFill>
                  <a:schemeClr val="dk2"/>
                </a:solidFill>
                <a:latin typeface="Palatino Linotype"/>
                <a:ea typeface="Palatino Linotype"/>
                <a:cs typeface="Palatino Linotype"/>
                <a:sym typeface="Palatino Linotype"/>
              </a:rPr>
              <a:t>Solidity(AC2)</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Mini. Bounding Rectangle</a:t>
            </a:r>
            <a:endParaRPr/>
          </a:p>
        </p:txBody>
      </p:sp>
      <p:sp>
        <p:nvSpPr>
          <p:cNvPr id="401" name="Google Shape;401;p39"/>
          <p:cNvSpPr txBox="1"/>
          <p:nvPr/>
        </p:nvSpPr>
        <p:spPr>
          <a:xfrm>
            <a:off x="5521850" y="2193550"/>
            <a:ext cx="5767800" cy="886200"/>
          </a:xfrm>
          <a:prstGeom prst="rect">
            <a:avLst/>
          </a:prstGeom>
          <a:noFill/>
          <a:ln>
            <a:noFill/>
          </a:ln>
        </p:spPr>
        <p:txBody>
          <a:bodyPr anchorCtr="0" anchor="t" bIns="91425" lIns="91425" spcFirstLastPara="1" rIns="91425" wrap="square" tIns="91425">
            <a:noAutofit/>
          </a:bodyPr>
          <a:lstStyle/>
          <a:p>
            <a:pPr indent="-355600" lvl="1" marL="914400" rtl="0" algn="l">
              <a:spcBef>
                <a:spcPts val="32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Perimeter ratio of Major axis length (PL)</a:t>
            </a:r>
            <a:endParaRPr sz="2000">
              <a:solidFill>
                <a:schemeClr val="dk2"/>
              </a:solidFill>
              <a:latin typeface="Palatino Linotype"/>
              <a:ea typeface="Palatino Linotype"/>
              <a:cs typeface="Palatino Linotype"/>
              <a:sym typeface="Palatino Linotype"/>
            </a:endParaRPr>
          </a:p>
          <a:p>
            <a:pPr indent="-355600" lvl="1" marL="914400" rtl="0" algn="l">
              <a:spcBef>
                <a:spcPts val="0"/>
              </a:spcBef>
              <a:spcAft>
                <a:spcPts val="0"/>
              </a:spcAft>
              <a:buClr>
                <a:schemeClr val="dk2"/>
              </a:buClr>
              <a:buSzPts val="2000"/>
              <a:buFont typeface="Palatino Linotype"/>
              <a:buChar char="◆"/>
            </a:pPr>
            <a:r>
              <a:rPr lang="en-US" sz="2000">
                <a:solidFill>
                  <a:schemeClr val="dk2"/>
                </a:solidFill>
                <a:latin typeface="Palatino Linotype"/>
                <a:ea typeface="Palatino Linotype"/>
                <a:cs typeface="Palatino Linotype"/>
                <a:sym typeface="Palatino Linotype"/>
              </a:rPr>
              <a:t>Perimeter ratio of Major axis length and Minor axis length (PLW)</a:t>
            </a:r>
            <a:endParaRPr sz="2000">
              <a:solidFill>
                <a:schemeClr val="dk2"/>
              </a:solidFill>
              <a:latin typeface="Palatino Linotype"/>
              <a:ea typeface="Palatino Linotype"/>
              <a:cs typeface="Palatino Linotype"/>
              <a:sym typeface="Palatino Linotype"/>
            </a:endParaRPr>
          </a:p>
          <a:p>
            <a:pPr indent="0" lvl="0" marL="914400" rtl="0" algn="l">
              <a:spcBef>
                <a:spcPts val="320"/>
              </a:spcBef>
              <a:spcAft>
                <a:spcPts val="0"/>
              </a:spcAft>
              <a:buNone/>
            </a:pPr>
            <a:r>
              <a:t/>
            </a:r>
            <a:endParaRPr sz="2000">
              <a:solidFill>
                <a:schemeClr val="dk2"/>
              </a:solidFill>
              <a:latin typeface="Palatino Linotype"/>
              <a:ea typeface="Palatino Linotype"/>
              <a:cs typeface="Palatino Linotype"/>
              <a:sym typeface="Palatino Linotype"/>
            </a:endParaRPr>
          </a:p>
          <a:p>
            <a:pPr indent="0" lvl="0" marL="0" rtl="0" algn="l">
              <a:spcBef>
                <a:spcPts val="32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0"/>
          <p:cNvSpPr txBox="1"/>
          <p:nvPr>
            <p:ph type="title"/>
          </p:nvPr>
        </p:nvSpPr>
        <p:spPr>
          <a:xfrm>
            <a:off x="568875" y="-494750"/>
            <a:ext cx="109728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Algorithm's</a:t>
            </a:r>
            <a:r>
              <a:rPr lang="en-US"/>
              <a:t> </a:t>
            </a:r>
            <a:r>
              <a:rPr lang="en-US"/>
              <a:t>Efficiency</a:t>
            </a:r>
            <a:r>
              <a:rPr lang="en-US"/>
              <a:t> in Weka</a:t>
            </a:r>
            <a:endParaRPr/>
          </a:p>
        </p:txBody>
      </p:sp>
      <p:graphicFrame>
        <p:nvGraphicFramePr>
          <p:cNvPr id="408" name="Google Shape;408;p40"/>
          <p:cNvGraphicFramePr/>
          <p:nvPr/>
        </p:nvGraphicFramePr>
        <p:xfrm>
          <a:off x="1477700" y="989800"/>
          <a:ext cx="3000000" cy="3000000"/>
        </p:xfrm>
        <a:graphic>
          <a:graphicData uri="http://schemas.openxmlformats.org/drawingml/2006/table">
            <a:tbl>
              <a:tblPr bandRow="1" firstRow="1">
                <a:noFill/>
                <a:tableStyleId>{D47A0FEC-6ED4-4DB4-8D86-D41D8722C6B5}</a:tableStyleId>
              </a:tblPr>
              <a:tblGrid>
                <a:gridCol w="3059500"/>
                <a:gridCol w="2798875"/>
                <a:gridCol w="1798450"/>
                <a:gridCol w="1656550"/>
              </a:tblGrid>
              <a:tr h="629150">
                <a:tc>
                  <a:txBody>
                    <a:bodyPr/>
                    <a:lstStyle/>
                    <a:p>
                      <a:pPr indent="0" lvl="0" marL="0" marR="0" rtl="0" algn="l">
                        <a:spcBef>
                          <a:spcPts val="0"/>
                        </a:spcBef>
                        <a:spcAft>
                          <a:spcPts val="0"/>
                        </a:spcAft>
                        <a:buNone/>
                      </a:pPr>
                      <a:r>
                        <a:rPr lang="en-US" sz="1800"/>
                        <a:t>Source</a:t>
                      </a:r>
                      <a:endParaRPr/>
                    </a:p>
                  </a:txBody>
                  <a:tcPr marT="45725" marB="45725" marR="103250" marL="103250" anchor="ctr"/>
                </a:tc>
                <a:tc>
                  <a:txBody>
                    <a:bodyPr/>
                    <a:lstStyle/>
                    <a:p>
                      <a:pPr indent="0" lvl="0" marL="0" marR="0" rtl="0" algn="l">
                        <a:spcBef>
                          <a:spcPts val="0"/>
                        </a:spcBef>
                        <a:spcAft>
                          <a:spcPts val="0"/>
                        </a:spcAft>
                        <a:buNone/>
                      </a:pPr>
                      <a:r>
                        <a:rPr lang="en-US" sz="1800"/>
                        <a:t>Algorithm</a:t>
                      </a:r>
                      <a:endParaRPr/>
                    </a:p>
                  </a:txBody>
                  <a:tcPr marT="45725" marB="45725" marR="103250" marL="103250" anchor="ctr"/>
                </a:tc>
                <a:tc>
                  <a:txBody>
                    <a:bodyPr/>
                    <a:lstStyle/>
                    <a:p>
                      <a:pPr indent="0" lvl="0" marL="0" marR="0" rtl="0" algn="l">
                        <a:spcBef>
                          <a:spcPts val="0"/>
                        </a:spcBef>
                        <a:spcAft>
                          <a:spcPts val="0"/>
                        </a:spcAft>
                        <a:buNone/>
                      </a:pPr>
                      <a:r>
                        <a:rPr lang="en-US" sz="1800"/>
                        <a:t>%Correct</a:t>
                      </a:r>
                      <a:endParaRPr sz="1800"/>
                    </a:p>
                    <a:p>
                      <a:pPr indent="0" lvl="0" marL="0" marR="0" rtl="0" algn="l">
                        <a:spcBef>
                          <a:spcPts val="0"/>
                        </a:spcBef>
                        <a:spcAft>
                          <a:spcPts val="0"/>
                        </a:spcAft>
                        <a:buNone/>
                      </a:pPr>
                      <a:r>
                        <a:rPr lang="en-US" sz="1800"/>
                        <a:t>(21 Features)</a:t>
                      </a:r>
                      <a:endParaRPr sz="1800"/>
                    </a:p>
                  </a:txBody>
                  <a:tcPr marT="45725" marB="45725" marR="103250" marL="103250" anchor="ctr"/>
                </a:tc>
                <a:tc>
                  <a:txBody>
                    <a:bodyPr/>
                    <a:lstStyle/>
                    <a:p>
                      <a:pPr indent="0" lvl="0" marL="0" marR="0" rtl="0" algn="l">
                        <a:spcBef>
                          <a:spcPts val="0"/>
                        </a:spcBef>
                        <a:spcAft>
                          <a:spcPts val="0"/>
                        </a:spcAft>
                        <a:buNone/>
                      </a:pPr>
                      <a:r>
                        <a:rPr lang="en-US" sz="1800"/>
                        <a:t>%Correct</a:t>
                      </a:r>
                      <a:endParaRPr sz="1800"/>
                    </a:p>
                    <a:p>
                      <a:pPr indent="0" lvl="0" marL="0" marR="0" rtl="0" algn="l">
                        <a:spcBef>
                          <a:spcPts val="0"/>
                        </a:spcBef>
                        <a:spcAft>
                          <a:spcPts val="0"/>
                        </a:spcAft>
                        <a:buNone/>
                      </a:pPr>
                      <a:r>
                        <a:rPr lang="en-US" sz="1800"/>
                        <a:t>(14 Features)</a:t>
                      </a:r>
                      <a:endParaRPr sz="1800"/>
                    </a:p>
                  </a:txBody>
                  <a:tcPr marT="45725" marB="45725" marR="103250" marL="103250" anchor="ctr"/>
                </a:tc>
              </a:tr>
              <a:tr h="485775">
                <a:tc>
                  <a:txBody>
                    <a:bodyPr/>
                    <a:lstStyle/>
                    <a:p>
                      <a:pPr indent="0" lvl="0" marL="0" rtl="0" algn="l">
                        <a:spcBef>
                          <a:spcPts val="0"/>
                        </a:spcBef>
                        <a:spcAft>
                          <a:spcPts val="0"/>
                        </a:spcAft>
                        <a:buNone/>
                      </a:pPr>
                      <a:r>
                        <a:rPr lang="en-US" sz="1800"/>
                        <a:t>Bayes Network</a:t>
                      </a:r>
                      <a:endParaRPr sz="1800"/>
                    </a:p>
                  </a:txBody>
                  <a:tcPr marT="91425" marB="91425" marR="91425" marL="91425" anchor="ctr"/>
                </a:tc>
                <a:tc>
                  <a:txBody>
                    <a:bodyPr/>
                    <a:lstStyle/>
                    <a:p>
                      <a:pPr indent="0" lvl="0" marL="0" rtl="0" algn="l">
                        <a:spcBef>
                          <a:spcPts val="0"/>
                        </a:spcBef>
                        <a:spcAft>
                          <a:spcPts val="0"/>
                        </a:spcAft>
                        <a:buNone/>
                      </a:pPr>
                      <a:r>
                        <a:rPr lang="en-US" sz="1800"/>
                        <a:t>Hill Climber</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90.84</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87.69</a:t>
                      </a:r>
                      <a:endParaRPr sz="1800"/>
                    </a:p>
                  </a:txBody>
                  <a:tcPr marT="91425" marB="91425" marR="91425" marL="91425" anchor="ctr"/>
                </a:tc>
              </a:tr>
              <a:tr h="485775">
                <a:tc>
                  <a:txBody>
                    <a:bodyPr/>
                    <a:lstStyle/>
                    <a:p>
                      <a:pPr indent="0" lvl="0" marL="0" rtl="0" algn="l">
                        <a:spcBef>
                          <a:spcPts val="0"/>
                        </a:spcBef>
                        <a:spcAft>
                          <a:spcPts val="0"/>
                        </a:spcAft>
                        <a:buNone/>
                      </a:pPr>
                      <a:r>
                        <a:rPr lang="en-US" sz="1800"/>
                        <a:t>Bayes Network</a:t>
                      </a:r>
                      <a:endParaRPr sz="1800"/>
                    </a:p>
                  </a:txBody>
                  <a:tcPr marT="91425" marB="91425" marR="91425" marL="91425" anchor="ctr"/>
                </a:tc>
                <a:tc>
                  <a:txBody>
                    <a:bodyPr/>
                    <a:lstStyle/>
                    <a:p>
                      <a:pPr indent="0" lvl="0" marL="0" rtl="0" algn="l">
                        <a:spcBef>
                          <a:spcPts val="0"/>
                        </a:spcBef>
                        <a:spcAft>
                          <a:spcPts val="0"/>
                        </a:spcAft>
                        <a:buNone/>
                      </a:pPr>
                      <a:r>
                        <a:rPr lang="en-US" sz="1800"/>
                        <a:t>K2</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90.8</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87.69</a:t>
                      </a:r>
                      <a:endParaRPr sz="1800"/>
                    </a:p>
                  </a:txBody>
                  <a:tcPr marT="91425" marB="91425" marR="91425" marL="91425" anchor="ctr"/>
                </a:tc>
              </a:tr>
              <a:tr h="491975">
                <a:tc>
                  <a:txBody>
                    <a:bodyPr/>
                    <a:lstStyle/>
                    <a:p>
                      <a:pPr indent="0" lvl="0" marL="0" rtl="0" algn="l">
                        <a:spcBef>
                          <a:spcPts val="0"/>
                        </a:spcBef>
                        <a:spcAft>
                          <a:spcPts val="0"/>
                        </a:spcAft>
                        <a:buNone/>
                      </a:pPr>
                      <a:r>
                        <a:rPr lang="en-US" sz="1800"/>
                        <a:t>Bayes Network</a:t>
                      </a:r>
                      <a:endParaRPr sz="1800"/>
                    </a:p>
                  </a:txBody>
                  <a:tcPr marT="91425" marB="91425" marR="91425" marL="91425" anchor="ctr"/>
                </a:tc>
                <a:tc>
                  <a:txBody>
                    <a:bodyPr/>
                    <a:lstStyle/>
                    <a:p>
                      <a:pPr indent="0" lvl="0" marL="0" rtl="0" algn="l">
                        <a:spcBef>
                          <a:spcPts val="0"/>
                        </a:spcBef>
                        <a:spcAft>
                          <a:spcPts val="0"/>
                        </a:spcAft>
                        <a:buNone/>
                      </a:pPr>
                      <a:r>
                        <a:rPr lang="en-US" sz="1800"/>
                        <a:t>LAGD Hill Climbing</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91.75</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88.28</a:t>
                      </a:r>
                      <a:endParaRPr sz="1800"/>
                    </a:p>
                  </a:txBody>
                  <a:tcPr marT="91425" marB="91425" marR="91425" marL="91425" anchor="ctr"/>
                </a:tc>
              </a:tr>
              <a:tr h="491975">
                <a:tc>
                  <a:txBody>
                    <a:bodyPr/>
                    <a:lstStyle/>
                    <a:p>
                      <a:pPr indent="0" lvl="0" marL="0" rtl="0" algn="l">
                        <a:spcBef>
                          <a:spcPts val="0"/>
                        </a:spcBef>
                        <a:spcAft>
                          <a:spcPts val="0"/>
                        </a:spcAft>
                        <a:buNone/>
                      </a:pPr>
                      <a:r>
                        <a:rPr lang="en-US" sz="1800"/>
                        <a:t>Bayes Network</a:t>
                      </a:r>
                      <a:endParaRPr sz="1800"/>
                    </a:p>
                  </a:txBody>
                  <a:tcPr marT="91425" marB="91425" marR="91425" marL="91425" anchor="ctr"/>
                </a:tc>
                <a:tc>
                  <a:txBody>
                    <a:bodyPr/>
                    <a:lstStyle/>
                    <a:p>
                      <a:pPr indent="0" lvl="0" marL="0" rtl="0" algn="l">
                        <a:spcBef>
                          <a:spcPts val="0"/>
                        </a:spcBef>
                        <a:spcAft>
                          <a:spcPts val="0"/>
                        </a:spcAft>
                        <a:buNone/>
                      </a:pPr>
                      <a:r>
                        <a:rPr lang="en-US" sz="1800"/>
                        <a:t>Repeated Hill Climbing</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90.8</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87.696</a:t>
                      </a:r>
                      <a:endParaRPr sz="1800"/>
                    </a:p>
                  </a:txBody>
                  <a:tcPr marT="91425" marB="91425" marR="91425" marL="91425" anchor="ctr"/>
                </a:tc>
              </a:tr>
              <a:tr h="485775">
                <a:tc>
                  <a:txBody>
                    <a:bodyPr/>
                    <a:lstStyle/>
                    <a:p>
                      <a:pPr indent="0" lvl="0" marL="0" rtl="0" algn="l">
                        <a:spcBef>
                          <a:spcPts val="0"/>
                        </a:spcBef>
                        <a:spcAft>
                          <a:spcPts val="0"/>
                        </a:spcAft>
                        <a:buNone/>
                      </a:pPr>
                      <a:r>
                        <a:rPr lang="en-US" sz="1800"/>
                        <a:t>Bayes Network</a:t>
                      </a:r>
                      <a:endParaRPr sz="1800"/>
                    </a:p>
                  </a:txBody>
                  <a:tcPr marT="91425" marB="91425" marR="91425" marL="91425" anchor="ctr"/>
                </a:tc>
                <a:tc>
                  <a:txBody>
                    <a:bodyPr/>
                    <a:lstStyle/>
                    <a:p>
                      <a:pPr indent="0" lvl="0" marL="0" rtl="0" algn="l">
                        <a:spcBef>
                          <a:spcPts val="0"/>
                        </a:spcBef>
                        <a:spcAft>
                          <a:spcPts val="0"/>
                        </a:spcAft>
                        <a:buNone/>
                      </a:pPr>
                      <a:r>
                        <a:rPr lang="en-US" sz="1800"/>
                        <a:t>Tabu Search</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90.84</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87.696</a:t>
                      </a:r>
                      <a:endParaRPr sz="1800"/>
                    </a:p>
                  </a:txBody>
                  <a:tcPr marT="91425" marB="91425" marR="91425" marL="91425" anchor="ctr"/>
                </a:tc>
              </a:tr>
              <a:tr h="485775">
                <a:tc>
                  <a:txBody>
                    <a:bodyPr/>
                    <a:lstStyle/>
                    <a:p>
                      <a:pPr indent="0" lvl="0" marL="0" rtl="0" algn="l">
                        <a:spcBef>
                          <a:spcPts val="0"/>
                        </a:spcBef>
                        <a:spcAft>
                          <a:spcPts val="0"/>
                        </a:spcAft>
                        <a:buNone/>
                      </a:pPr>
                      <a:r>
                        <a:rPr lang="en-US" sz="1800"/>
                        <a:t>Naive Bayes</a:t>
                      </a:r>
                      <a:endParaRPr sz="1800"/>
                    </a:p>
                  </a:txBody>
                  <a:tcPr marT="91425" marB="91425" marR="91425" marL="91425" anchor="ctr"/>
                </a:tc>
                <a:tc>
                  <a:txBody>
                    <a:bodyPr/>
                    <a:lstStyle/>
                    <a:p>
                      <a:pPr indent="0" lvl="0" marL="0" rtl="0" algn="l">
                        <a:spcBef>
                          <a:spcPts val="0"/>
                        </a:spcBef>
                        <a:spcAft>
                          <a:spcPts val="0"/>
                        </a:spcAft>
                        <a:buNone/>
                      </a:pPr>
                      <a:r>
                        <a:rPr lang="en-US" sz="1800"/>
                        <a:t>Naive Bayes</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0</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83.3</a:t>
                      </a:r>
                      <a:endParaRPr sz="1800"/>
                    </a:p>
                  </a:txBody>
                  <a:tcPr marT="91425" marB="91425" marR="91425" marL="91425" anchor="ctr"/>
                </a:tc>
              </a:tr>
              <a:tr h="491975">
                <a:tc>
                  <a:txBody>
                    <a:bodyPr/>
                    <a:lstStyle/>
                    <a:p>
                      <a:pPr indent="0" lvl="0" marL="0" rtl="0" algn="l">
                        <a:spcBef>
                          <a:spcPts val="0"/>
                        </a:spcBef>
                        <a:spcAft>
                          <a:spcPts val="0"/>
                        </a:spcAft>
                        <a:buNone/>
                      </a:pPr>
                      <a:r>
                        <a:rPr lang="en-US" sz="1800"/>
                        <a:t>Naive Bayes Updateable</a:t>
                      </a:r>
                      <a:endParaRPr sz="1800"/>
                    </a:p>
                  </a:txBody>
                  <a:tcPr marT="91425" marB="91425" marR="91425" marL="91425" anchor="ctr"/>
                </a:tc>
                <a:tc>
                  <a:txBody>
                    <a:bodyPr/>
                    <a:lstStyle/>
                    <a:p>
                      <a:pPr indent="0" lvl="0" marL="0" rtl="0" algn="l">
                        <a:spcBef>
                          <a:spcPts val="0"/>
                        </a:spcBef>
                        <a:spcAft>
                          <a:spcPts val="0"/>
                        </a:spcAft>
                        <a:buNone/>
                      </a:pPr>
                      <a:r>
                        <a:rPr lang="en-US" sz="1800"/>
                        <a:t>Naive Bayes Updateable</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0</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83.31</a:t>
                      </a:r>
                      <a:endParaRPr sz="1800"/>
                    </a:p>
                  </a:txBody>
                  <a:tcPr marT="91425" marB="91425" marR="91425" marL="91425" anchor="ctr"/>
                </a:tc>
              </a:tr>
              <a:tr h="546150">
                <a:tc>
                  <a:txBody>
                    <a:bodyPr/>
                    <a:lstStyle/>
                    <a:p>
                      <a:pPr indent="0" lvl="0" marL="0" rtl="0" algn="l">
                        <a:spcBef>
                          <a:spcPts val="0"/>
                        </a:spcBef>
                        <a:spcAft>
                          <a:spcPts val="0"/>
                        </a:spcAft>
                        <a:buNone/>
                      </a:pPr>
                      <a:r>
                        <a:rPr lang="en-US" sz="1800"/>
                        <a:t>Attribute Selected Classifier</a:t>
                      </a:r>
                      <a:endParaRPr sz="1800"/>
                    </a:p>
                  </a:txBody>
                  <a:tcPr marT="91425" marB="91425" marR="91425" marL="91425" anchor="ctr"/>
                </a:tc>
                <a:tc>
                  <a:txBody>
                    <a:bodyPr/>
                    <a:lstStyle/>
                    <a:p>
                      <a:pPr indent="0" lvl="0" marL="0" rtl="0" algn="l">
                        <a:spcBef>
                          <a:spcPts val="0"/>
                        </a:spcBef>
                        <a:spcAft>
                          <a:spcPts val="0"/>
                        </a:spcAft>
                        <a:buNone/>
                      </a:pPr>
                      <a:r>
                        <a:rPr lang="en-US" sz="1800"/>
                        <a:t>Best First</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94.5</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92.4</a:t>
                      </a:r>
                      <a:endParaRPr sz="1800"/>
                    </a:p>
                  </a:txBody>
                  <a:tcPr marT="91425" marB="91425" marR="91425" marL="91425" anchor="ctr"/>
                </a:tc>
              </a:tr>
            </a:tbl>
          </a:graphicData>
        </a:graphic>
      </p:graphicFrame>
      <p:sp>
        <p:nvSpPr>
          <p:cNvPr id="409" name="Google Shape;409;p40"/>
          <p:cNvSpPr txBox="1"/>
          <p:nvPr/>
        </p:nvSpPr>
        <p:spPr>
          <a:xfrm>
            <a:off x="2067625" y="4961525"/>
            <a:ext cx="8734500" cy="1825200"/>
          </a:xfrm>
          <a:prstGeom prst="rect">
            <a:avLst/>
          </a:prstGeom>
          <a:noFill/>
          <a:ln>
            <a:noFill/>
          </a:ln>
        </p:spPr>
        <p:txBody>
          <a:bodyPr anchorCtr="0" anchor="ctr" bIns="91425" lIns="91425" spcFirstLastPara="1" rIns="91425" wrap="square" tIns="91425">
            <a:noAutofit/>
          </a:bodyPr>
          <a:lstStyle/>
          <a:p>
            <a:pPr indent="0" lvl="0" marL="0" rtl="0" algn="l">
              <a:spcBef>
                <a:spcPts val="320"/>
              </a:spcBef>
              <a:spcAft>
                <a:spcPts val="0"/>
              </a:spcAft>
              <a:buNone/>
            </a:pPr>
            <a:r>
              <a:rPr lang="en-US" sz="2000">
                <a:solidFill>
                  <a:schemeClr val="dk2"/>
                </a:solidFill>
                <a:latin typeface="Palatino Linotype"/>
                <a:ea typeface="Palatino Linotype"/>
                <a:cs typeface="Palatino Linotype"/>
                <a:sym typeface="Palatino Linotype"/>
              </a:rPr>
              <a:t>Table 4</a:t>
            </a:r>
            <a:r>
              <a:rPr lang="en-US" sz="2000">
                <a:solidFill>
                  <a:schemeClr val="dk2"/>
                </a:solidFill>
                <a:latin typeface="Palatino Linotype"/>
                <a:ea typeface="Palatino Linotype"/>
                <a:cs typeface="Palatino Linotype"/>
                <a:sym typeface="Palatino Linotype"/>
              </a:rPr>
              <a:t>: Different Algorithms efficiency on </a:t>
            </a:r>
            <a:r>
              <a:rPr lang="en-US" sz="2000">
                <a:solidFill>
                  <a:schemeClr val="dk2"/>
                </a:solidFill>
                <a:latin typeface="Palatino Linotype"/>
                <a:ea typeface="Palatino Linotype"/>
                <a:cs typeface="Palatino Linotype"/>
                <a:sym typeface="Palatino Linotype"/>
              </a:rPr>
              <a:t>calculated</a:t>
            </a:r>
            <a:r>
              <a:rPr lang="en-US" sz="2000">
                <a:solidFill>
                  <a:schemeClr val="dk2"/>
                </a:solidFill>
                <a:latin typeface="Palatino Linotype"/>
                <a:ea typeface="Palatino Linotype"/>
                <a:cs typeface="Palatino Linotype"/>
                <a:sym typeface="Palatino Linotype"/>
              </a:rPr>
              <a:t> </a:t>
            </a:r>
            <a:r>
              <a:rPr lang="en-US" sz="2000">
                <a:solidFill>
                  <a:schemeClr val="dk2"/>
                </a:solidFill>
                <a:latin typeface="Palatino Linotype"/>
                <a:ea typeface="Palatino Linotype"/>
                <a:cs typeface="Palatino Linotype"/>
                <a:sym typeface="Palatino Linotype"/>
              </a:rPr>
              <a:t>features</a:t>
            </a:r>
            <a:r>
              <a:rPr lang="en-US" sz="2000">
                <a:solidFill>
                  <a:schemeClr val="dk2"/>
                </a:solidFill>
                <a:latin typeface="Palatino Linotype"/>
                <a:ea typeface="Palatino Linotype"/>
                <a:cs typeface="Palatino Linotype"/>
                <a:sym typeface="Palatino Linotype"/>
              </a:rPr>
              <a:t> in weka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1"/>
          <p:cNvSpPr txBox="1"/>
          <p:nvPr>
            <p:ph type="title"/>
          </p:nvPr>
        </p:nvSpPr>
        <p:spPr>
          <a:xfrm>
            <a:off x="627588" y="-494750"/>
            <a:ext cx="110136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Algorithm's Efficiency in Weka(Cont.)</a:t>
            </a:r>
            <a:endParaRPr/>
          </a:p>
        </p:txBody>
      </p:sp>
      <p:graphicFrame>
        <p:nvGraphicFramePr>
          <p:cNvPr id="416" name="Google Shape;416;p41"/>
          <p:cNvGraphicFramePr/>
          <p:nvPr/>
        </p:nvGraphicFramePr>
        <p:xfrm>
          <a:off x="1477700" y="913600"/>
          <a:ext cx="3000000" cy="3000000"/>
        </p:xfrm>
        <a:graphic>
          <a:graphicData uri="http://schemas.openxmlformats.org/drawingml/2006/table">
            <a:tbl>
              <a:tblPr bandRow="1" firstRow="1">
                <a:noFill/>
                <a:tableStyleId>{D47A0FEC-6ED4-4DB4-8D86-D41D8722C6B5}</a:tableStyleId>
              </a:tblPr>
              <a:tblGrid>
                <a:gridCol w="2974200"/>
                <a:gridCol w="3037725"/>
                <a:gridCol w="1644900"/>
                <a:gridCol w="1656550"/>
              </a:tblGrid>
              <a:tr h="640700">
                <a:tc>
                  <a:txBody>
                    <a:bodyPr/>
                    <a:lstStyle/>
                    <a:p>
                      <a:pPr indent="0" lvl="0" marL="0" marR="0" rtl="0" algn="l">
                        <a:spcBef>
                          <a:spcPts val="0"/>
                        </a:spcBef>
                        <a:spcAft>
                          <a:spcPts val="0"/>
                        </a:spcAft>
                        <a:buNone/>
                      </a:pPr>
                      <a:r>
                        <a:rPr lang="en-US" sz="1800"/>
                        <a:t>Source</a:t>
                      </a:r>
                      <a:endParaRPr/>
                    </a:p>
                  </a:txBody>
                  <a:tcPr marT="45725" marB="45725" marR="103250" marL="103250" anchor="ctr"/>
                </a:tc>
                <a:tc>
                  <a:txBody>
                    <a:bodyPr/>
                    <a:lstStyle/>
                    <a:p>
                      <a:pPr indent="0" lvl="0" marL="0" marR="0" rtl="0" algn="l">
                        <a:spcBef>
                          <a:spcPts val="0"/>
                        </a:spcBef>
                        <a:spcAft>
                          <a:spcPts val="0"/>
                        </a:spcAft>
                        <a:buNone/>
                      </a:pPr>
                      <a:r>
                        <a:rPr lang="en-US" sz="1800"/>
                        <a:t>Algorithm</a:t>
                      </a:r>
                      <a:endParaRPr/>
                    </a:p>
                  </a:txBody>
                  <a:tcPr marT="45725" marB="45725" marR="103250" marL="103250" anchor="ctr"/>
                </a:tc>
                <a:tc>
                  <a:txBody>
                    <a:bodyPr/>
                    <a:lstStyle/>
                    <a:p>
                      <a:pPr indent="0" lvl="0" marL="0" marR="0" rtl="0" algn="l">
                        <a:spcBef>
                          <a:spcPts val="0"/>
                        </a:spcBef>
                        <a:spcAft>
                          <a:spcPts val="0"/>
                        </a:spcAft>
                        <a:buNone/>
                      </a:pPr>
                      <a:r>
                        <a:rPr lang="en-US" sz="1800"/>
                        <a:t>%Correct</a:t>
                      </a:r>
                      <a:endParaRPr sz="1800"/>
                    </a:p>
                    <a:p>
                      <a:pPr indent="0" lvl="0" marL="0" marR="0" rtl="0" algn="l">
                        <a:spcBef>
                          <a:spcPts val="0"/>
                        </a:spcBef>
                        <a:spcAft>
                          <a:spcPts val="0"/>
                        </a:spcAft>
                        <a:buNone/>
                      </a:pPr>
                      <a:r>
                        <a:rPr lang="en-US" sz="1800"/>
                        <a:t>(21 Features)</a:t>
                      </a:r>
                      <a:endParaRPr sz="1800"/>
                    </a:p>
                  </a:txBody>
                  <a:tcPr marT="45725" marB="45725" marR="103250" marL="103250" anchor="ctr"/>
                </a:tc>
                <a:tc>
                  <a:txBody>
                    <a:bodyPr/>
                    <a:lstStyle/>
                    <a:p>
                      <a:pPr indent="0" lvl="0" marL="0" marR="0" rtl="0" algn="l">
                        <a:spcBef>
                          <a:spcPts val="0"/>
                        </a:spcBef>
                        <a:spcAft>
                          <a:spcPts val="0"/>
                        </a:spcAft>
                        <a:buNone/>
                      </a:pPr>
                      <a:r>
                        <a:rPr lang="en-US" sz="1800"/>
                        <a:t>%Correct</a:t>
                      </a:r>
                      <a:endParaRPr sz="1800"/>
                    </a:p>
                    <a:p>
                      <a:pPr indent="0" lvl="0" marL="0" marR="0" rtl="0" algn="l">
                        <a:spcBef>
                          <a:spcPts val="0"/>
                        </a:spcBef>
                        <a:spcAft>
                          <a:spcPts val="0"/>
                        </a:spcAft>
                        <a:buNone/>
                      </a:pPr>
                      <a:r>
                        <a:rPr lang="en-US" sz="1800"/>
                        <a:t>(14 Features)</a:t>
                      </a:r>
                      <a:endParaRPr sz="1800"/>
                    </a:p>
                  </a:txBody>
                  <a:tcPr marT="45725" marB="45725" marR="103250" marL="103250" anchor="ctr"/>
                </a:tc>
              </a:tr>
              <a:tr h="494700">
                <a:tc>
                  <a:txBody>
                    <a:bodyPr/>
                    <a:lstStyle/>
                    <a:p>
                      <a:pPr indent="0" lvl="0" marL="0" rtl="0" algn="l">
                        <a:spcBef>
                          <a:spcPts val="0"/>
                        </a:spcBef>
                        <a:spcAft>
                          <a:spcPts val="0"/>
                        </a:spcAft>
                        <a:buNone/>
                      </a:pPr>
                      <a:r>
                        <a:rPr lang="en-US" sz="1800"/>
                        <a:t>Bagging</a:t>
                      </a:r>
                      <a:endParaRPr sz="1800"/>
                    </a:p>
                  </a:txBody>
                  <a:tcPr marT="91425" marB="91425" marR="91425" marL="91425" anchor="ctr"/>
                </a:tc>
                <a:tc>
                  <a:txBody>
                    <a:bodyPr/>
                    <a:lstStyle/>
                    <a:p>
                      <a:pPr indent="0" lvl="0" marL="0" rtl="0" algn="l">
                        <a:spcBef>
                          <a:spcPts val="0"/>
                        </a:spcBef>
                        <a:spcAft>
                          <a:spcPts val="0"/>
                        </a:spcAft>
                        <a:buNone/>
                      </a:pPr>
                      <a:r>
                        <a:rPr lang="en-US" sz="1800"/>
                        <a:t>Bagging</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99.25</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99.149</a:t>
                      </a:r>
                      <a:endParaRPr sz="1800"/>
                    </a:p>
                  </a:txBody>
                  <a:tcPr marT="91425" marB="91425" marR="91425" marL="91425" anchor="ctr"/>
                </a:tc>
              </a:tr>
              <a:tr h="731625">
                <a:tc>
                  <a:txBody>
                    <a:bodyPr/>
                    <a:lstStyle/>
                    <a:p>
                      <a:pPr indent="0" lvl="0" marL="0" rtl="0" algn="l">
                        <a:spcBef>
                          <a:spcPts val="0"/>
                        </a:spcBef>
                        <a:spcAft>
                          <a:spcPts val="0"/>
                        </a:spcAft>
                        <a:buNone/>
                      </a:pPr>
                      <a:r>
                        <a:rPr lang="en-US" sz="1800"/>
                        <a:t>Iterative Classifier Optimizer</a:t>
                      </a:r>
                      <a:endParaRPr sz="1800"/>
                    </a:p>
                  </a:txBody>
                  <a:tcPr marT="91425" marB="91425" marR="91425" marL="91425" anchor="ctr"/>
                </a:tc>
                <a:tc>
                  <a:txBody>
                    <a:bodyPr/>
                    <a:lstStyle/>
                    <a:p>
                      <a:pPr indent="0" lvl="0" marL="0" rtl="0" algn="l">
                        <a:spcBef>
                          <a:spcPts val="0"/>
                        </a:spcBef>
                        <a:spcAft>
                          <a:spcPts val="0"/>
                        </a:spcAft>
                        <a:buNone/>
                      </a:pPr>
                      <a:r>
                        <a:rPr lang="en-US" sz="1800"/>
                        <a:t>Iterative Classifier Optimizer</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99.73</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98.62</a:t>
                      </a:r>
                      <a:endParaRPr sz="1800"/>
                    </a:p>
                  </a:txBody>
                  <a:tcPr marT="91425" marB="91425" marR="91425" marL="91425" anchor="ctr"/>
                </a:tc>
              </a:tr>
              <a:tr h="494700">
                <a:tc>
                  <a:txBody>
                    <a:bodyPr/>
                    <a:lstStyle/>
                    <a:p>
                      <a:pPr indent="0" lvl="0" marL="0" rtl="0" algn="l">
                        <a:spcBef>
                          <a:spcPts val="0"/>
                        </a:spcBef>
                        <a:spcAft>
                          <a:spcPts val="0"/>
                        </a:spcAft>
                        <a:buNone/>
                      </a:pPr>
                      <a:r>
                        <a:rPr lang="en-US" sz="1800"/>
                        <a:t>Logi Boost</a:t>
                      </a:r>
                      <a:endParaRPr sz="1800"/>
                    </a:p>
                  </a:txBody>
                  <a:tcPr marT="91425" marB="91425" marR="91425" marL="91425" anchor="ctr"/>
                </a:tc>
                <a:tc>
                  <a:txBody>
                    <a:bodyPr/>
                    <a:lstStyle/>
                    <a:p>
                      <a:pPr indent="0" lvl="0" marL="0" rtl="0" algn="l">
                        <a:spcBef>
                          <a:spcPts val="0"/>
                        </a:spcBef>
                        <a:spcAft>
                          <a:spcPts val="0"/>
                        </a:spcAft>
                        <a:buNone/>
                      </a:pPr>
                      <a:r>
                        <a:rPr lang="en-US" sz="1800"/>
                        <a:t>Logi Boost</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99.738</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98.62</a:t>
                      </a:r>
                      <a:endParaRPr sz="1800"/>
                    </a:p>
                  </a:txBody>
                  <a:tcPr marT="91425" marB="91425" marR="91425" marL="91425" anchor="ctr"/>
                </a:tc>
              </a:tr>
              <a:tr h="494700">
                <a:tc>
                  <a:txBody>
                    <a:bodyPr/>
                    <a:lstStyle/>
                    <a:p>
                      <a:pPr indent="0" lvl="0" marL="0" rtl="0" algn="l">
                        <a:spcBef>
                          <a:spcPts val="0"/>
                        </a:spcBef>
                        <a:spcAft>
                          <a:spcPts val="0"/>
                        </a:spcAft>
                        <a:buNone/>
                      </a:pPr>
                      <a:r>
                        <a:rPr lang="en-US" sz="1800"/>
                        <a:t>MultiClass</a:t>
                      </a:r>
                      <a:endParaRPr sz="1800"/>
                    </a:p>
                  </a:txBody>
                  <a:tcPr marT="91425" marB="91425" marR="91425" marL="91425" anchor="ctr"/>
                </a:tc>
                <a:tc>
                  <a:txBody>
                    <a:bodyPr/>
                    <a:lstStyle/>
                    <a:p>
                      <a:pPr indent="0" lvl="0" marL="0" rtl="0" algn="l">
                        <a:spcBef>
                          <a:spcPts val="0"/>
                        </a:spcBef>
                        <a:spcAft>
                          <a:spcPts val="0"/>
                        </a:spcAft>
                        <a:buNone/>
                      </a:pPr>
                      <a:r>
                        <a:rPr lang="en-US" sz="1800"/>
                        <a:t>MultiClass</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0</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86.322</a:t>
                      </a:r>
                      <a:endParaRPr sz="1800"/>
                    </a:p>
                  </a:txBody>
                  <a:tcPr marT="91425" marB="91425" marR="91425" marL="91425" anchor="ctr"/>
                </a:tc>
              </a:tr>
              <a:tr h="564700">
                <a:tc>
                  <a:txBody>
                    <a:bodyPr/>
                    <a:lstStyle/>
                    <a:p>
                      <a:pPr indent="0" lvl="0" marL="0" rtl="0" algn="l">
                        <a:spcBef>
                          <a:spcPts val="0"/>
                        </a:spcBef>
                        <a:spcAft>
                          <a:spcPts val="0"/>
                        </a:spcAft>
                        <a:buNone/>
                      </a:pPr>
                      <a:r>
                        <a:rPr lang="en-US" sz="1800"/>
                        <a:t>Randomized Filtered Classifier</a:t>
                      </a:r>
                      <a:endParaRPr sz="1800"/>
                    </a:p>
                  </a:txBody>
                  <a:tcPr marT="91425" marB="91425" marR="91425" marL="91425" anchor="ctr"/>
                </a:tc>
                <a:tc>
                  <a:txBody>
                    <a:bodyPr/>
                    <a:lstStyle/>
                    <a:p>
                      <a:pPr indent="0" lvl="0" marL="0" rtl="0" algn="l">
                        <a:spcBef>
                          <a:spcPts val="0"/>
                        </a:spcBef>
                        <a:spcAft>
                          <a:spcPts val="0"/>
                        </a:spcAft>
                        <a:buNone/>
                      </a:pPr>
                      <a:r>
                        <a:rPr lang="en-US" sz="1800"/>
                        <a:t>Randomized Filtered Classifier</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1.04</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100</a:t>
                      </a:r>
                      <a:endParaRPr sz="1800"/>
                    </a:p>
                  </a:txBody>
                  <a:tcPr marT="91425" marB="91425" marR="91425" marL="91425" anchor="ctr"/>
                </a:tc>
              </a:tr>
              <a:tr h="494700">
                <a:tc>
                  <a:txBody>
                    <a:bodyPr/>
                    <a:lstStyle/>
                    <a:p>
                      <a:pPr indent="0" lvl="0" marL="0" rtl="0" algn="l">
                        <a:spcBef>
                          <a:spcPts val="0"/>
                        </a:spcBef>
                        <a:spcAft>
                          <a:spcPts val="0"/>
                        </a:spcAft>
                        <a:buNone/>
                      </a:pPr>
                      <a:r>
                        <a:rPr lang="en-US" sz="1800"/>
                        <a:t>Random Committee</a:t>
                      </a:r>
                      <a:endParaRPr sz="1800"/>
                    </a:p>
                  </a:txBody>
                  <a:tcPr marT="91425" marB="91425" marR="91425" marL="91425" anchor="ctr"/>
                </a:tc>
                <a:tc>
                  <a:txBody>
                    <a:bodyPr/>
                    <a:lstStyle/>
                    <a:p>
                      <a:pPr indent="0" lvl="0" marL="0" rtl="0" algn="l">
                        <a:spcBef>
                          <a:spcPts val="0"/>
                        </a:spcBef>
                        <a:spcAft>
                          <a:spcPts val="0"/>
                        </a:spcAft>
                        <a:buNone/>
                      </a:pPr>
                      <a:r>
                        <a:rPr lang="en-US" sz="1800"/>
                        <a:t>Random Committee</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100</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100</a:t>
                      </a:r>
                      <a:endParaRPr sz="1800"/>
                    </a:p>
                  </a:txBody>
                  <a:tcPr marT="91425" marB="91425" marR="91425" marL="91425" anchor="ctr"/>
                </a:tc>
              </a:tr>
              <a:tr h="494700">
                <a:tc>
                  <a:txBody>
                    <a:bodyPr/>
                    <a:lstStyle/>
                    <a:p>
                      <a:pPr indent="0" lvl="0" marL="0" rtl="0" algn="l">
                        <a:spcBef>
                          <a:spcPts val="0"/>
                        </a:spcBef>
                        <a:spcAft>
                          <a:spcPts val="0"/>
                        </a:spcAft>
                        <a:buNone/>
                      </a:pPr>
                      <a:r>
                        <a:rPr lang="en-US" sz="1800"/>
                        <a:t>OneR</a:t>
                      </a:r>
                      <a:endParaRPr sz="1800"/>
                    </a:p>
                  </a:txBody>
                  <a:tcPr marT="91425" marB="91425" marR="91425" marL="91425" anchor="ctr"/>
                </a:tc>
                <a:tc>
                  <a:txBody>
                    <a:bodyPr/>
                    <a:lstStyle/>
                    <a:p>
                      <a:pPr indent="0" lvl="0" marL="0" rtl="0" algn="l">
                        <a:spcBef>
                          <a:spcPts val="0"/>
                        </a:spcBef>
                        <a:spcAft>
                          <a:spcPts val="0"/>
                        </a:spcAft>
                        <a:buNone/>
                      </a:pPr>
                      <a:r>
                        <a:rPr lang="en-US" sz="1800"/>
                        <a:t>OneR</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99.1498</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99.1492</a:t>
                      </a:r>
                      <a:endParaRPr sz="1800"/>
                    </a:p>
                  </a:txBody>
                  <a:tcPr marT="91425" marB="91425" marR="91425" marL="91425" anchor="ctr"/>
                </a:tc>
              </a:tr>
              <a:tr h="533525">
                <a:tc>
                  <a:txBody>
                    <a:bodyPr/>
                    <a:lstStyle/>
                    <a:p>
                      <a:pPr indent="0" lvl="0" marL="0" rtl="0" algn="l">
                        <a:spcBef>
                          <a:spcPts val="0"/>
                        </a:spcBef>
                        <a:spcAft>
                          <a:spcPts val="0"/>
                        </a:spcAft>
                        <a:buNone/>
                      </a:pPr>
                      <a:r>
                        <a:rPr lang="en-US" sz="1800"/>
                        <a:t>J48</a:t>
                      </a:r>
                      <a:endParaRPr sz="1800"/>
                    </a:p>
                  </a:txBody>
                  <a:tcPr marT="91425" marB="91425" marR="91425" marL="91425" anchor="ctr"/>
                </a:tc>
                <a:tc>
                  <a:txBody>
                    <a:bodyPr/>
                    <a:lstStyle/>
                    <a:p>
                      <a:pPr indent="0" lvl="0" marL="0" rtl="0" algn="l">
                        <a:spcBef>
                          <a:spcPts val="0"/>
                        </a:spcBef>
                        <a:spcAft>
                          <a:spcPts val="0"/>
                        </a:spcAft>
                        <a:buNone/>
                      </a:pPr>
                      <a:r>
                        <a:rPr lang="en-US" sz="1800"/>
                        <a:t>J49</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94.7024</a:t>
                      </a:r>
                      <a:endParaRPr sz="1800"/>
                    </a:p>
                  </a:txBody>
                  <a:tcPr marT="91425" marB="91425" marR="91425" marL="91425" anchor="ctr"/>
                </a:tc>
                <a:tc>
                  <a:txBody>
                    <a:bodyPr/>
                    <a:lstStyle/>
                    <a:p>
                      <a:pPr indent="0" lvl="0" marL="0" rtl="0" algn="l">
                        <a:lnSpc>
                          <a:spcPct val="115000"/>
                        </a:lnSpc>
                        <a:spcBef>
                          <a:spcPts val="0"/>
                        </a:spcBef>
                        <a:spcAft>
                          <a:spcPts val="0"/>
                        </a:spcAft>
                        <a:buNone/>
                      </a:pPr>
                      <a:r>
                        <a:rPr lang="en-US" sz="1800"/>
                        <a:t>92.212</a:t>
                      </a:r>
                      <a:endParaRPr sz="1800"/>
                    </a:p>
                  </a:txBody>
                  <a:tcPr marT="91425" marB="91425" marR="91425" marL="91425" anchor="ctr"/>
                </a:tc>
              </a:tr>
            </a:tbl>
          </a:graphicData>
        </a:graphic>
      </p:graphicFrame>
      <p:sp>
        <p:nvSpPr>
          <p:cNvPr id="417" name="Google Shape;417;p41"/>
          <p:cNvSpPr txBox="1"/>
          <p:nvPr/>
        </p:nvSpPr>
        <p:spPr>
          <a:xfrm>
            <a:off x="2356500" y="5418725"/>
            <a:ext cx="8734500" cy="1825200"/>
          </a:xfrm>
          <a:prstGeom prst="rect">
            <a:avLst/>
          </a:prstGeom>
          <a:noFill/>
          <a:ln>
            <a:noFill/>
          </a:ln>
        </p:spPr>
        <p:txBody>
          <a:bodyPr anchorCtr="0" anchor="ctr" bIns="91425" lIns="91425" spcFirstLastPara="1" rIns="91425" wrap="square" tIns="91425">
            <a:noAutofit/>
          </a:bodyPr>
          <a:lstStyle/>
          <a:p>
            <a:pPr indent="0" lvl="0" marL="0" rtl="0" algn="l">
              <a:spcBef>
                <a:spcPts val="320"/>
              </a:spcBef>
              <a:spcAft>
                <a:spcPts val="0"/>
              </a:spcAft>
              <a:buNone/>
            </a:pPr>
            <a:r>
              <a:rPr lang="en-US" sz="2000">
                <a:solidFill>
                  <a:schemeClr val="dk2"/>
                </a:solidFill>
                <a:latin typeface="Palatino Linotype"/>
                <a:ea typeface="Palatino Linotype"/>
                <a:cs typeface="Palatino Linotype"/>
                <a:sym typeface="Palatino Linotype"/>
              </a:rPr>
              <a:t>Table 4</a:t>
            </a:r>
            <a:r>
              <a:rPr lang="en-US" sz="2000">
                <a:solidFill>
                  <a:schemeClr val="dk2"/>
                </a:solidFill>
                <a:latin typeface="Palatino Linotype"/>
                <a:ea typeface="Palatino Linotype"/>
                <a:cs typeface="Palatino Linotype"/>
                <a:sym typeface="Palatino Linotype"/>
              </a:rPr>
              <a:t>: Different Algorithms efficiency on calculated features in weka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15"/>
          <p:cNvSpPr txBox="1"/>
          <p:nvPr>
            <p:ph type="title"/>
          </p:nvPr>
        </p:nvSpPr>
        <p:spPr>
          <a:xfrm>
            <a:off x="963084" y="0"/>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Project Introduction</a:t>
            </a:r>
            <a:endParaRPr/>
          </a:p>
        </p:txBody>
      </p:sp>
      <p:sp>
        <p:nvSpPr>
          <p:cNvPr id="216" name="Google Shape;216;p15"/>
          <p:cNvSpPr txBox="1"/>
          <p:nvPr>
            <p:ph idx="1" type="body"/>
          </p:nvPr>
        </p:nvSpPr>
        <p:spPr>
          <a:xfrm>
            <a:off x="963084" y="2697163"/>
            <a:ext cx="10363200" cy="11319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None/>
            </a:pPr>
            <a:r>
              <a:rPr lang="en-US"/>
              <a:t>Overview, Background and Motivation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2"/>
          <p:cNvSpPr txBox="1"/>
          <p:nvPr>
            <p:ph type="title"/>
          </p:nvPr>
        </p:nvSpPr>
        <p:spPr>
          <a:xfrm>
            <a:off x="568875" y="-266150"/>
            <a:ext cx="109728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Results of Implementation</a:t>
            </a:r>
            <a:endParaRPr/>
          </a:p>
        </p:txBody>
      </p:sp>
      <p:graphicFrame>
        <p:nvGraphicFramePr>
          <p:cNvPr id="424" name="Google Shape;424;p42"/>
          <p:cNvGraphicFramePr/>
          <p:nvPr/>
        </p:nvGraphicFramePr>
        <p:xfrm>
          <a:off x="684400" y="1644875"/>
          <a:ext cx="3000000" cy="3000000"/>
        </p:xfrm>
        <a:graphic>
          <a:graphicData uri="http://schemas.openxmlformats.org/drawingml/2006/table">
            <a:tbl>
              <a:tblPr bandRow="1" firstRow="1">
                <a:noFill/>
                <a:tableStyleId>{D47A0FEC-6ED4-4DB4-8D86-D41D8722C6B5}</a:tableStyleId>
              </a:tblPr>
              <a:tblGrid>
                <a:gridCol w="1753175"/>
                <a:gridCol w="1491025"/>
                <a:gridCol w="1382675"/>
                <a:gridCol w="1845425"/>
                <a:gridCol w="1496375"/>
                <a:gridCol w="1350500"/>
                <a:gridCol w="1504025"/>
              </a:tblGrid>
              <a:tr h="957525">
                <a:tc>
                  <a:txBody>
                    <a:bodyPr/>
                    <a:lstStyle/>
                    <a:p>
                      <a:pPr indent="0" lvl="0" marL="0" marR="0" rtl="0" algn="l">
                        <a:spcBef>
                          <a:spcPts val="0"/>
                        </a:spcBef>
                        <a:spcAft>
                          <a:spcPts val="0"/>
                        </a:spcAft>
                        <a:buNone/>
                      </a:pPr>
                      <a:r>
                        <a:rPr lang="en-US" sz="1800"/>
                        <a:t>Algo</a:t>
                      </a:r>
                      <a:endParaRPr sz="1800"/>
                    </a:p>
                  </a:txBody>
                  <a:tcPr marT="45725" marB="45725" marR="103250" marL="103250" anchor="ctr"/>
                </a:tc>
                <a:tc>
                  <a:txBody>
                    <a:bodyPr/>
                    <a:lstStyle/>
                    <a:p>
                      <a:pPr indent="0" lvl="0" marL="0" marR="0" rtl="0" algn="l">
                        <a:spcBef>
                          <a:spcPts val="0"/>
                        </a:spcBef>
                        <a:spcAft>
                          <a:spcPts val="0"/>
                        </a:spcAft>
                        <a:buNone/>
                      </a:pPr>
                      <a:r>
                        <a:rPr lang="en-US" sz="1800"/>
                        <a:t>Training Instances</a:t>
                      </a:r>
                      <a:endParaRPr sz="1800"/>
                    </a:p>
                  </a:txBody>
                  <a:tcPr marT="45725" marB="45725" marR="103250" marL="103250" anchor="ctr"/>
                </a:tc>
                <a:tc>
                  <a:txBody>
                    <a:bodyPr/>
                    <a:lstStyle/>
                    <a:p>
                      <a:pPr indent="0" lvl="0" marL="0" marR="0" rtl="0" algn="l">
                        <a:spcBef>
                          <a:spcPts val="0"/>
                        </a:spcBef>
                        <a:spcAft>
                          <a:spcPts val="0"/>
                        </a:spcAft>
                        <a:buNone/>
                      </a:pPr>
                      <a:r>
                        <a:rPr lang="en-US" sz="1800"/>
                        <a:t>Training Time(ms)</a:t>
                      </a:r>
                      <a:endParaRPr/>
                    </a:p>
                  </a:txBody>
                  <a:tcPr marT="45725" marB="45725" marR="103250" marL="103250" anchor="ctr"/>
                </a:tc>
                <a:tc>
                  <a:txBody>
                    <a:bodyPr/>
                    <a:lstStyle/>
                    <a:p>
                      <a:pPr indent="0" lvl="0" marL="0" marR="0" rtl="0" algn="l">
                        <a:spcBef>
                          <a:spcPts val="0"/>
                        </a:spcBef>
                        <a:spcAft>
                          <a:spcPts val="0"/>
                        </a:spcAft>
                        <a:buNone/>
                      </a:pPr>
                      <a:r>
                        <a:rPr lang="en-US" sz="1800"/>
                        <a:t>Classification Error</a:t>
                      </a:r>
                      <a:endParaRPr/>
                    </a:p>
                  </a:txBody>
                  <a:tcPr marT="45725" marB="45725" marR="103250" marL="103250" anchor="ctr"/>
                </a:tc>
                <a:tc>
                  <a:txBody>
                    <a:bodyPr/>
                    <a:lstStyle/>
                    <a:p>
                      <a:pPr indent="0" lvl="0" marL="0" marR="0" rtl="0" algn="l">
                        <a:spcBef>
                          <a:spcPts val="0"/>
                        </a:spcBef>
                        <a:spcAft>
                          <a:spcPts val="0"/>
                        </a:spcAft>
                        <a:buNone/>
                      </a:pPr>
                      <a:r>
                        <a:rPr lang="en-US" sz="1800"/>
                        <a:t>Testing Instances</a:t>
                      </a:r>
                      <a:endParaRPr sz="1800"/>
                    </a:p>
                  </a:txBody>
                  <a:tcPr marT="45725" marB="45725" marR="103250" marL="103250" anchor="ctr"/>
                </a:tc>
                <a:tc>
                  <a:txBody>
                    <a:bodyPr/>
                    <a:lstStyle/>
                    <a:p>
                      <a:pPr indent="0" lvl="0" marL="0" marR="0" rtl="0" algn="l">
                        <a:spcBef>
                          <a:spcPts val="0"/>
                        </a:spcBef>
                        <a:spcAft>
                          <a:spcPts val="0"/>
                        </a:spcAft>
                        <a:buNone/>
                      </a:pPr>
                      <a:r>
                        <a:rPr lang="en-US" sz="1800"/>
                        <a:t>Testing Time(ms)</a:t>
                      </a:r>
                      <a:endParaRPr sz="1800"/>
                    </a:p>
                  </a:txBody>
                  <a:tcPr marT="45725" marB="45725" marR="103250" marL="103250" anchor="ctr"/>
                </a:tc>
                <a:tc>
                  <a:txBody>
                    <a:bodyPr/>
                    <a:lstStyle/>
                    <a:p>
                      <a:pPr indent="0" lvl="0" marL="0" marR="0" rtl="0" algn="l">
                        <a:spcBef>
                          <a:spcPts val="0"/>
                        </a:spcBef>
                        <a:spcAft>
                          <a:spcPts val="0"/>
                        </a:spcAft>
                        <a:buNone/>
                      </a:pPr>
                      <a:r>
                        <a:rPr lang="en-US" sz="1800"/>
                        <a:t>Prediction Error</a:t>
                      </a:r>
                      <a:endParaRPr sz="1800"/>
                    </a:p>
                  </a:txBody>
                  <a:tcPr marT="45725" marB="45725" marR="103250" marL="103250" anchor="ctr"/>
                </a:tc>
              </a:tr>
              <a:tr h="739350">
                <a:tc>
                  <a:txBody>
                    <a:bodyPr/>
                    <a:lstStyle/>
                    <a:p>
                      <a:pPr indent="0" lvl="0" marL="0" rtl="0" algn="l">
                        <a:spcBef>
                          <a:spcPts val="0"/>
                        </a:spcBef>
                        <a:spcAft>
                          <a:spcPts val="0"/>
                        </a:spcAft>
                        <a:buNone/>
                      </a:pPr>
                      <a:r>
                        <a:rPr lang="en-US" sz="1800"/>
                        <a:t>SVM</a:t>
                      </a:r>
                      <a:endParaRPr sz="1800"/>
                    </a:p>
                  </a:txBody>
                  <a:tcPr marT="91425" marB="91425" marR="91425" marL="91425" anchor="ctr"/>
                </a:tc>
                <a:tc>
                  <a:txBody>
                    <a:bodyPr/>
                    <a:lstStyle/>
                    <a:p>
                      <a:pPr indent="0" lvl="0" marL="0" rtl="0" algn="ctr">
                        <a:spcBef>
                          <a:spcPts val="0"/>
                        </a:spcBef>
                        <a:spcAft>
                          <a:spcPts val="0"/>
                        </a:spcAft>
                        <a:buNone/>
                      </a:pPr>
                      <a:r>
                        <a:rPr lang="en-US" sz="1800"/>
                        <a:t>1528</a:t>
                      </a:r>
                      <a:endParaRPr sz="1800"/>
                    </a:p>
                  </a:txBody>
                  <a:tcPr marT="91425" marB="91425" marR="91425" marL="91425" anchor="ctr"/>
                </a:tc>
                <a:tc>
                  <a:txBody>
                    <a:bodyPr/>
                    <a:lstStyle/>
                    <a:p>
                      <a:pPr indent="0" lvl="0" marL="0" rtl="0" algn="ctr">
                        <a:spcBef>
                          <a:spcPts val="0"/>
                        </a:spcBef>
                        <a:spcAft>
                          <a:spcPts val="0"/>
                        </a:spcAft>
                        <a:buNone/>
                      </a:pPr>
                      <a:r>
                        <a:rPr lang="en-US" sz="1800"/>
                        <a:t>27988</a:t>
                      </a:r>
                      <a:endParaRPr sz="1800"/>
                    </a:p>
                  </a:txBody>
                  <a:tcPr marT="91425" marB="91425" marR="91425" marL="91425" anchor="ctr"/>
                </a:tc>
                <a:tc>
                  <a:txBody>
                    <a:bodyPr/>
                    <a:lstStyle/>
                    <a:p>
                      <a:pPr indent="0" lvl="0" marL="0" rtl="0" algn="ctr">
                        <a:spcBef>
                          <a:spcPts val="0"/>
                        </a:spcBef>
                        <a:spcAft>
                          <a:spcPts val="0"/>
                        </a:spcAft>
                        <a:buNone/>
                      </a:pPr>
                      <a:r>
                        <a:rPr lang="en-US" sz="1800"/>
                        <a:t>0</a:t>
                      </a:r>
                      <a:endParaRPr sz="1800"/>
                    </a:p>
                  </a:txBody>
                  <a:tcPr marT="91425" marB="91425" marR="91425" marL="91425" anchor="ctr"/>
                </a:tc>
                <a:tc>
                  <a:txBody>
                    <a:bodyPr/>
                    <a:lstStyle/>
                    <a:p>
                      <a:pPr indent="0" lvl="0" marL="0" rtl="0" algn="ctr">
                        <a:lnSpc>
                          <a:spcPct val="115000"/>
                        </a:lnSpc>
                        <a:spcBef>
                          <a:spcPts val="0"/>
                        </a:spcBef>
                        <a:spcAft>
                          <a:spcPts val="0"/>
                        </a:spcAft>
                        <a:buNone/>
                      </a:pPr>
                      <a:r>
                        <a:rPr lang="en-US" sz="1800"/>
                        <a:t>260</a:t>
                      </a:r>
                      <a:endParaRPr sz="1800"/>
                    </a:p>
                  </a:txBody>
                  <a:tcPr marT="91425" marB="91425" marR="91425" marL="91425" anchor="ctr"/>
                </a:tc>
                <a:tc>
                  <a:txBody>
                    <a:bodyPr/>
                    <a:lstStyle/>
                    <a:p>
                      <a:pPr indent="0" lvl="0" marL="0" rtl="0" algn="ctr">
                        <a:lnSpc>
                          <a:spcPct val="115000"/>
                        </a:lnSpc>
                        <a:spcBef>
                          <a:spcPts val="0"/>
                        </a:spcBef>
                        <a:spcAft>
                          <a:spcPts val="0"/>
                        </a:spcAft>
                        <a:buNone/>
                      </a:pPr>
                      <a:r>
                        <a:rPr lang="en-US" sz="1800"/>
                        <a:t>727</a:t>
                      </a:r>
                      <a:endParaRPr sz="1800"/>
                    </a:p>
                  </a:txBody>
                  <a:tcPr marT="91425" marB="91425" marR="91425" marL="91425" anchor="ctr"/>
                </a:tc>
                <a:tc>
                  <a:txBody>
                    <a:bodyPr/>
                    <a:lstStyle/>
                    <a:p>
                      <a:pPr indent="0" lvl="0" marL="0" rtl="0" algn="ctr">
                        <a:lnSpc>
                          <a:spcPct val="115000"/>
                        </a:lnSpc>
                        <a:spcBef>
                          <a:spcPts val="0"/>
                        </a:spcBef>
                        <a:spcAft>
                          <a:spcPts val="0"/>
                        </a:spcAft>
                        <a:buNone/>
                      </a:pPr>
                      <a:r>
                        <a:rPr lang="en-US" sz="1800"/>
                        <a:t>0.38</a:t>
                      </a:r>
                      <a:endParaRPr sz="1800"/>
                    </a:p>
                  </a:txBody>
                  <a:tcPr marT="91425" marB="91425" marR="91425" marL="91425" anchor="ctr"/>
                </a:tc>
              </a:tr>
              <a:tr h="742825">
                <a:tc>
                  <a:txBody>
                    <a:bodyPr/>
                    <a:lstStyle/>
                    <a:p>
                      <a:pPr indent="0" lvl="0" marL="0" rtl="0" algn="l">
                        <a:spcBef>
                          <a:spcPts val="0"/>
                        </a:spcBef>
                        <a:spcAft>
                          <a:spcPts val="0"/>
                        </a:spcAft>
                        <a:buNone/>
                      </a:pPr>
                      <a:r>
                        <a:rPr lang="en-US" sz="1800"/>
                        <a:t>Naive Bayes</a:t>
                      </a:r>
                      <a:endParaRPr sz="1800"/>
                    </a:p>
                  </a:txBody>
                  <a:tcPr marT="91425" marB="91425" marR="91425" marL="91425" anchor="ctr"/>
                </a:tc>
                <a:tc>
                  <a:txBody>
                    <a:bodyPr/>
                    <a:lstStyle/>
                    <a:p>
                      <a:pPr indent="0" lvl="0" marL="0" rtl="0" algn="ctr">
                        <a:spcBef>
                          <a:spcPts val="0"/>
                        </a:spcBef>
                        <a:spcAft>
                          <a:spcPts val="0"/>
                        </a:spcAft>
                        <a:buNone/>
                      </a:pPr>
                      <a:r>
                        <a:rPr lang="en-US" sz="1800"/>
                        <a:t>1528</a:t>
                      </a:r>
                      <a:endParaRPr sz="1800"/>
                    </a:p>
                  </a:txBody>
                  <a:tcPr marT="91425" marB="91425" marR="91425" marL="91425" anchor="ctr"/>
                </a:tc>
                <a:tc>
                  <a:txBody>
                    <a:bodyPr/>
                    <a:lstStyle/>
                    <a:p>
                      <a:pPr indent="0" lvl="0" marL="0" rtl="0" algn="ctr">
                        <a:spcBef>
                          <a:spcPts val="0"/>
                        </a:spcBef>
                        <a:spcAft>
                          <a:spcPts val="0"/>
                        </a:spcAft>
                        <a:buNone/>
                      </a:pPr>
                      <a:r>
                        <a:rPr lang="en-US" sz="1800"/>
                        <a:t>191</a:t>
                      </a:r>
                      <a:endParaRPr sz="1800"/>
                    </a:p>
                  </a:txBody>
                  <a:tcPr marT="91425" marB="91425" marR="91425" marL="91425" anchor="ctr"/>
                </a:tc>
                <a:tc>
                  <a:txBody>
                    <a:bodyPr/>
                    <a:lstStyle/>
                    <a:p>
                      <a:pPr indent="0" lvl="0" marL="0" rtl="0" algn="ctr">
                        <a:spcBef>
                          <a:spcPts val="0"/>
                        </a:spcBef>
                        <a:spcAft>
                          <a:spcPts val="0"/>
                        </a:spcAft>
                        <a:buNone/>
                      </a:pPr>
                      <a:r>
                        <a:rPr lang="en-US" sz="1800"/>
                        <a:t>12.70</a:t>
                      </a:r>
                      <a:endParaRPr sz="1800"/>
                    </a:p>
                  </a:txBody>
                  <a:tcPr marT="91425" marB="91425" marR="91425" marL="91425" anchor="ctr"/>
                </a:tc>
                <a:tc>
                  <a:txBody>
                    <a:bodyPr/>
                    <a:lstStyle/>
                    <a:p>
                      <a:pPr indent="0" lvl="0" marL="0" rtl="0" algn="ctr">
                        <a:lnSpc>
                          <a:spcPct val="115000"/>
                        </a:lnSpc>
                        <a:spcBef>
                          <a:spcPts val="0"/>
                        </a:spcBef>
                        <a:spcAft>
                          <a:spcPts val="0"/>
                        </a:spcAft>
                        <a:buNone/>
                      </a:pPr>
                      <a:r>
                        <a:rPr lang="en-US" sz="1800"/>
                        <a:t>260</a:t>
                      </a:r>
                      <a:endParaRPr sz="1800"/>
                    </a:p>
                  </a:txBody>
                  <a:tcPr marT="91425" marB="91425" marR="91425" marL="91425" anchor="ctr"/>
                </a:tc>
                <a:tc>
                  <a:txBody>
                    <a:bodyPr/>
                    <a:lstStyle/>
                    <a:p>
                      <a:pPr indent="0" lvl="0" marL="0" rtl="0" algn="ctr">
                        <a:lnSpc>
                          <a:spcPct val="115000"/>
                        </a:lnSpc>
                        <a:spcBef>
                          <a:spcPts val="0"/>
                        </a:spcBef>
                        <a:spcAft>
                          <a:spcPts val="0"/>
                        </a:spcAft>
                        <a:buNone/>
                      </a:pPr>
                      <a:r>
                        <a:rPr lang="en-US" sz="1800"/>
                        <a:t>27</a:t>
                      </a:r>
                      <a:endParaRPr sz="1800"/>
                    </a:p>
                  </a:txBody>
                  <a:tcPr marT="91425" marB="91425" marR="91425" marL="91425" anchor="ctr"/>
                </a:tc>
                <a:tc>
                  <a:txBody>
                    <a:bodyPr/>
                    <a:lstStyle/>
                    <a:p>
                      <a:pPr indent="0" lvl="0" marL="0" rtl="0" algn="ctr">
                        <a:lnSpc>
                          <a:spcPct val="115000"/>
                        </a:lnSpc>
                        <a:spcBef>
                          <a:spcPts val="0"/>
                        </a:spcBef>
                        <a:spcAft>
                          <a:spcPts val="0"/>
                        </a:spcAft>
                        <a:buNone/>
                      </a:pPr>
                      <a:r>
                        <a:rPr lang="en-US" sz="1800"/>
                        <a:t>8.08</a:t>
                      </a:r>
                      <a:endParaRPr sz="1800"/>
                    </a:p>
                  </a:txBody>
                  <a:tcPr marT="91425" marB="91425" marR="91425" marL="91425" anchor="ctr"/>
                </a:tc>
              </a:tr>
              <a:tr h="739350">
                <a:tc>
                  <a:txBody>
                    <a:bodyPr/>
                    <a:lstStyle/>
                    <a:p>
                      <a:pPr indent="0" lvl="0" marL="0" rtl="0" algn="l">
                        <a:spcBef>
                          <a:spcPts val="0"/>
                        </a:spcBef>
                        <a:spcAft>
                          <a:spcPts val="0"/>
                        </a:spcAft>
                        <a:buNone/>
                      </a:pPr>
                      <a:r>
                        <a:rPr lang="en-US" sz="1800"/>
                        <a:t>Decision Tree</a:t>
                      </a:r>
                      <a:endParaRPr sz="1800"/>
                    </a:p>
                  </a:txBody>
                  <a:tcPr marT="91425" marB="91425" marR="91425" marL="91425" anchor="ctr"/>
                </a:tc>
                <a:tc>
                  <a:txBody>
                    <a:bodyPr/>
                    <a:lstStyle/>
                    <a:p>
                      <a:pPr indent="0" lvl="0" marL="0" rtl="0" algn="ctr">
                        <a:spcBef>
                          <a:spcPts val="0"/>
                        </a:spcBef>
                        <a:spcAft>
                          <a:spcPts val="0"/>
                        </a:spcAft>
                        <a:buNone/>
                      </a:pPr>
                      <a:r>
                        <a:rPr lang="en-US" sz="1800"/>
                        <a:t>1528</a:t>
                      </a:r>
                      <a:endParaRPr sz="1800"/>
                    </a:p>
                  </a:txBody>
                  <a:tcPr marT="91425" marB="91425" marR="91425" marL="91425" anchor="ctr"/>
                </a:tc>
                <a:tc>
                  <a:txBody>
                    <a:bodyPr/>
                    <a:lstStyle/>
                    <a:p>
                      <a:pPr indent="0" lvl="0" marL="0" rtl="0" algn="ctr">
                        <a:spcBef>
                          <a:spcPts val="0"/>
                        </a:spcBef>
                        <a:spcAft>
                          <a:spcPts val="0"/>
                        </a:spcAft>
                        <a:buNone/>
                      </a:pPr>
                      <a:r>
                        <a:rPr lang="en-US" sz="1800"/>
                        <a:t>254152</a:t>
                      </a:r>
                      <a:endParaRPr sz="1800"/>
                    </a:p>
                  </a:txBody>
                  <a:tcPr marT="91425" marB="91425" marR="91425" marL="91425" anchor="ctr"/>
                </a:tc>
                <a:tc>
                  <a:txBody>
                    <a:bodyPr/>
                    <a:lstStyle/>
                    <a:p>
                      <a:pPr indent="0" lvl="0" marL="0" rtl="0" algn="ctr">
                        <a:spcBef>
                          <a:spcPts val="0"/>
                        </a:spcBef>
                        <a:spcAft>
                          <a:spcPts val="0"/>
                        </a:spcAft>
                        <a:buNone/>
                      </a:pPr>
                      <a:r>
                        <a:rPr lang="en-US" sz="1800"/>
                        <a:t>0</a:t>
                      </a:r>
                      <a:endParaRPr sz="1800"/>
                    </a:p>
                  </a:txBody>
                  <a:tcPr marT="91425" marB="91425" marR="91425" marL="91425" anchor="ctr"/>
                </a:tc>
                <a:tc>
                  <a:txBody>
                    <a:bodyPr/>
                    <a:lstStyle/>
                    <a:p>
                      <a:pPr indent="0" lvl="0" marL="0" rtl="0" algn="ctr">
                        <a:lnSpc>
                          <a:spcPct val="115000"/>
                        </a:lnSpc>
                        <a:spcBef>
                          <a:spcPts val="0"/>
                        </a:spcBef>
                        <a:spcAft>
                          <a:spcPts val="0"/>
                        </a:spcAft>
                        <a:buNone/>
                      </a:pPr>
                      <a:r>
                        <a:rPr lang="en-US" sz="1800"/>
                        <a:t>260</a:t>
                      </a:r>
                      <a:endParaRPr sz="1800"/>
                    </a:p>
                  </a:txBody>
                  <a:tcPr marT="91425" marB="91425" marR="91425" marL="91425" anchor="ctr"/>
                </a:tc>
                <a:tc>
                  <a:txBody>
                    <a:bodyPr/>
                    <a:lstStyle/>
                    <a:p>
                      <a:pPr indent="0" lvl="0" marL="0" rtl="0" algn="ctr">
                        <a:lnSpc>
                          <a:spcPct val="115000"/>
                        </a:lnSpc>
                        <a:spcBef>
                          <a:spcPts val="0"/>
                        </a:spcBef>
                        <a:spcAft>
                          <a:spcPts val="0"/>
                        </a:spcAft>
                        <a:buNone/>
                      </a:pPr>
                      <a:r>
                        <a:rPr lang="en-US" sz="1800"/>
                        <a:t>0</a:t>
                      </a:r>
                      <a:endParaRPr sz="1800"/>
                    </a:p>
                  </a:txBody>
                  <a:tcPr marT="91425" marB="91425" marR="91425" marL="91425" anchor="ctr"/>
                </a:tc>
                <a:tc>
                  <a:txBody>
                    <a:bodyPr/>
                    <a:lstStyle/>
                    <a:p>
                      <a:pPr indent="0" lvl="0" marL="0" rtl="0" algn="ctr">
                        <a:lnSpc>
                          <a:spcPct val="115000"/>
                        </a:lnSpc>
                        <a:spcBef>
                          <a:spcPts val="0"/>
                        </a:spcBef>
                        <a:spcAft>
                          <a:spcPts val="0"/>
                        </a:spcAft>
                        <a:buNone/>
                      </a:pPr>
                      <a:r>
                        <a:rPr lang="en-US" sz="1800"/>
                        <a:t>0.38</a:t>
                      </a:r>
                      <a:endParaRPr sz="1800"/>
                    </a:p>
                  </a:txBody>
                  <a:tcPr marT="91425" marB="91425" marR="91425" marL="91425" anchor="ctr"/>
                </a:tc>
              </a:tr>
            </a:tbl>
          </a:graphicData>
        </a:graphic>
      </p:graphicFrame>
      <p:sp>
        <p:nvSpPr>
          <p:cNvPr id="425" name="Google Shape;425;p42"/>
          <p:cNvSpPr txBox="1"/>
          <p:nvPr/>
        </p:nvSpPr>
        <p:spPr>
          <a:xfrm>
            <a:off x="1839025" y="4434975"/>
            <a:ext cx="8734500" cy="1825200"/>
          </a:xfrm>
          <a:prstGeom prst="rect">
            <a:avLst/>
          </a:prstGeom>
          <a:noFill/>
          <a:ln>
            <a:noFill/>
          </a:ln>
        </p:spPr>
        <p:txBody>
          <a:bodyPr anchorCtr="0" anchor="ctr" bIns="91425" lIns="91425" spcFirstLastPara="1" rIns="91425" wrap="square" tIns="91425">
            <a:noAutofit/>
          </a:bodyPr>
          <a:lstStyle/>
          <a:p>
            <a:pPr indent="0" lvl="0" marL="0" rtl="0" algn="ctr">
              <a:spcBef>
                <a:spcPts val="320"/>
              </a:spcBef>
              <a:spcAft>
                <a:spcPts val="0"/>
              </a:spcAft>
              <a:buNone/>
            </a:pPr>
            <a:r>
              <a:rPr lang="en-US" sz="2000">
                <a:solidFill>
                  <a:schemeClr val="dk2"/>
                </a:solidFill>
                <a:latin typeface="Palatino Linotype"/>
                <a:ea typeface="Palatino Linotype"/>
                <a:cs typeface="Palatino Linotype"/>
                <a:sym typeface="Palatino Linotype"/>
              </a:rPr>
              <a:t>Table</a:t>
            </a:r>
            <a:r>
              <a:rPr lang="en-US" sz="2000">
                <a:solidFill>
                  <a:schemeClr val="dk2"/>
                </a:solidFill>
                <a:latin typeface="Palatino Linotype"/>
                <a:ea typeface="Palatino Linotype"/>
                <a:cs typeface="Palatino Linotype"/>
                <a:sym typeface="Palatino Linotype"/>
              </a:rPr>
              <a:t> 5: Implemented Algorithms efficiency on calculated features in developed Implementation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3"/>
          <p:cNvSpPr txBox="1"/>
          <p:nvPr>
            <p:ph type="title"/>
          </p:nvPr>
        </p:nvSpPr>
        <p:spPr>
          <a:xfrm>
            <a:off x="609609" y="-1276175"/>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Demo Video</a:t>
            </a:r>
            <a:endParaRPr/>
          </a:p>
        </p:txBody>
      </p:sp>
      <p:pic>
        <p:nvPicPr>
          <p:cNvPr id="432" name="Google Shape;432;p43" title="Demo.mp4">
            <a:hlinkClick r:id="rId3"/>
          </p:cNvPr>
          <p:cNvPicPr preferRelativeResize="0"/>
          <p:nvPr/>
        </p:nvPicPr>
        <p:blipFill>
          <a:blip r:embed="rId4">
            <a:alphaModFix/>
          </a:blip>
          <a:stretch>
            <a:fillRect/>
          </a:stretch>
        </p:blipFill>
        <p:spPr>
          <a:xfrm>
            <a:off x="2752000" y="1228825"/>
            <a:ext cx="6383750" cy="4787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4"/>
          <p:cNvSpPr txBox="1"/>
          <p:nvPr>
            <p:ph type="title"/>
          </p:nvPr>
        </p:nvSpPr>
        <p:spPr>
          <a:xfrm>
            <a:off x="963084" y="0"/>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Learning Curve</a:t>
            </a:r>
            <a:endParaRPr/>
          </a:p>
        </p:txBody>
      </p:sp>
      <p:sp>
        <p:nvSpPr>
          <p:cNvPr id="439" name="Google Shape;439;p44"/>
          <p:cNvSpPr txBox="1"/>
          <p:nvPr>
            <p:ph idx="1" type="body"/>
          </p:nvPr>
        </p:nvSpPr>
        <p:spPr>
          <a:xfrm>
            <a:off x="963084" y="2697163"/>
            <a:ext cx="10363200" cy="11319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None/>
            </a:pPr>
            <a:r>
              <a:rPr lang="en-US"/>
              <a:t>From June,2018 till September,2018</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id="444" name="Google Shape;444;p45"/>
          <p:cNvPicPr preferRelativeResize="0"/>
          <p:nvPr/>
        </p:nvPicPr>
        <p:blipFill>
          <a:blip r:embed="rId3">
            <a:alphaModFix/>
          </a:blip>
          <a:stretch>
            <a:fillRect/>
          </a:stretch>
        </p:blipFill>
        <p:spPr>
          <a:xfrm>
            <a:off x="1418550" y="87963"/>
            <a:ext cx="9354902" cy="6682076"/>
          </a:xfrm>
          <a:prstGeom prst="rect">
            <a:avLst/>
          </a:prstGeom>
          <a:noFill/>
          <a:ln>
            <a:noFill/>
          </a:ln>
        </p:spPr>
      </p:pic>
      <p:sp>
        <p:nvSpPr>
          <p:cNvPr id="445" name="Google Shape;445;p45"/>
          <p:cNvSpPr txBox="1"/>
          <p:nvPr/>
        </p:nvSpPr>
        <p:spPr>
          <a:xfrm rot="-5400000">
            <a:off x="0" y="2454275"/>
            <a:ext cx="26034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PRODUCTIVITY</a:t>
            </a:r>
            <a:endParaRPr b="1"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6"/>
          <p:cNvSpPr txBox="1"/>
          <p:nvPr>
            <p:ph type="title"/>
          </p:nvPr>
        </p:nvSpPr>
        <p:spPr>
          <a:xfrm>
            <a:off x="963084" y="0"/>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Future Plans</a:t>
            </a:r>
            <a:endParaRPr/>
          </a:p>
        </p:txBody>
      </p:sp>
      <p:sp>
        <p:nvSpPr>
          <p:cNvPr id="452" name="Google Shape;452;p46"/>
          <p:cNvSpPr txBox="1"/>
          <p:nvPr>
            <p:ph idx="1" type="body"/>
          </p:nvPr>
        </p:nvSpPr>
        <p:spPr>
          <a:xfrm>
            <a:off x="963084" y="2697163"/>
            <a:ext cx="10363200" cy="11319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None/>
            </a:pPr>
            <a:r>
              <a:rPr lang="en-US"/>
              <a:t>From October,2018 till March,2019</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id="457" name="Google Shape;457;p47"/>
          <p:cNvPicPr preferRelativeResize="0"/>
          <p:nvPr/>
        </p:nvPicPr>
        <p:blipFill rotWithShape="1">
          <a:blip r:embed="rId3">
            <a:alphaModFix/>
          </a:blip>
          <a:srcRect b="1124" l="0" r="0" t="1133"/>
          <a:stretch/>
        </p:blipFill>
        <p:spPr>
          <a:xfrm>
            <a:off x="0" y="816425"/>
            <a:ext cx="12192000" cy="5225150"/>
          </a:xfrm>
          <a:prstGeom prst="rect">
            <a:avLst/>
          </a:prstGeom>
          <a:noFill/>
          <a:ln>
            <a:noFill/>
          </a:ln>
        </p:spPr>
      </p:pic>
      <p:sp>
        <p:nvSpPr>
          <p:cNvPr id="458" name="Google Shape;458;p47"/>
          <p:cNvSpPr txBox="1"/>
          <p:nvPr>
            <p:ph type="title"/>
          </p:nvPr>
        </p:nvSpPr>
        <p:spPr>
          <a:xfrm>
            <a:off x="249500" y="0"/>
            <a:ext cx="9063900" cy="885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Development</a:t>
            </a:r>
            <a:r>
              <a:rPr lang="en-US"/>
              <a:t> Plan</a:t>
            </a:r>
            <a:endParaRPr/>
          </a:p>
        </p:txBody>
      </p:sp>
      <p:sp>
        <p:nvSpPr>
          <p:cNvPr id="459" name="Google Shape;459;p47"/>
          <p:cNvSpPr txBox="1"/>
          <p:nvPr/>
        </p:nvSpPr>
        <p:spPr>
          <a:xfrm>
            <a:off x="2401550" y="6041575"/>
            <a:ext cx="6561000" cy="534300"/>
          </a:xfrm>
          <a:prstGeom prst="rect">
            <a:avLst/>
          </a:prstGeom>
          <a:noFill/>
          <a:ln>
            <a:noFill/>
          </a:ln>
        </p:spPr>
        <p:txBody>
          <a:bodyPr anchorCtr="0" anchor="ctr" bIns="91425" lIns="91425" spcFirstLastPara="1" rIns="91425" wrap="square" tIns="91425">
            <a:noAutofit/>
          </a:bodyPr>
          <a:lstStyle/>
          <a:p>
            <a:pPr indent="0" lvl="0" marL="0" rtl="0" algn="ctr">
              <a:spcBef>
                <a:spcPts val="320"/>
              </a:spcBef>
              <a:spcAft>
                <a:spcPts val="0"/>
              </a:spcAft>
              <a:buNone/>
            </a:pPr>
            <a:r>
              <a:rPr lang="en-US" sz="2000">
                <a:solidFill>
                  <a:schemeClr val="dk2"/>
                </a:solidFill>
                <a:latin typeface="Palatino Linotype"/>
                <a:ea typeface="Palatino Linotype"/>
                <a:cs typeface="Palatino Linotype"/>
                <a:sym typeface="Palatino Linotype"/>
              </a:rPr>
              <a:t>Figure 7: Development Plan</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id="464" name="Google Shape;464;p48"/>
          <p:cNvPicPr preferRelativeResize="0"/>
          <p:nvPr/>
        </p:nvPicPr>
        <p:blipFill>
          <a:blip r:embed="rId3">
            <a:alphaModFix/>
          </a:blip>
          <a:stretch>
            <a:fillRect/>
          </a:stretch>
        </p:blipFill>
        <p:spPr>
          <a:xfrm>
            <a:off x="0" y="738554"/>
            <a:ext cx="12192000" cy="5533292"/>
          </a:xfrm>
          <a:prstGeom prst="rect">
            <a:avLst/>
          </a:prstGeom>
          <a:noFill/>
          <a:ln>
            <a:noFill/>
          </a:ln>
        </p:spPr>
      </p:pic>
      <p:sp>
        <p:nvSpPr>
          <p:cNvPr id="465" name="Google Shape;465;p48"/>
          <p:cNvSpPr txBox="1"/>
          <p:nvPr>
            <p:ph type="title"/>
          </p:nvPr>
        </p:nvSpPr>
        <p:spPr>
          <a:xfrm>
            <a:off x="173300" y="0"/>
            <a:ext cx="9063900" cy="885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Documentation Plan</a:t>
            </a:r>
            <a:endParaRPr/>
          </a:p>
        </p:txBody>
      </p:sp>
      <p:sp>
        <p:nvSpPr>
          <p:cNvPr id="466" name="Google Shape;466;p48"/>
          <p:cNvSpPr txBox="1"/>
          <p:nvPr/>
        </p:nvSpPr>
        <p:spPr>
          <a:xfrm>
            <a:off x="2951700" y="6271850"/>
            <a:ext cx="6288600" cy="510000"/>
          </a:xfrm>
          <a:prstGeom prst="rect">
            <a:avLst/>
          </a:prstGeom>
          <a:noFill/>
          <a:ln>
            <a:noFill/>
          </a:ln>
        </p:spPr>
        <p:txBody>
          <a:bodyPr anchorCtr="0" anchor="ctr" bIns="91425" lIns="91425" spcFirstLastPara="1" rIns="91425" wrap="square" tIns="91425">
            <a:noAutofit/>
          </a:bodyPr>
          <a:lstStyle/>
          <a:p>
            <a:pPr indent="0" lvl="0" marL="0" rtl="0" algn="ctr">
              <a:spcBef>
                <a:spcPts val="320"/>
              </a:spcBef>
              <a:spcAft>
                <a:spcPts val="0"/>
              </a:spcAft>
              <a:buNone/>
            </a:pPr>
            <a:r>
              <a:rPr lang="en-US" sz="2000">
                <a:latin typeface="Palatino Linotype"/>
                <a:ea typeface="Palatino Linotype"/>
                <a:cs typeface="Palatino Linotype"/>
                <a:sym typeface="Palatino Linotype"/>
              </a:rPr>
              <a:t>Figure 8: Documentation Plan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9"/>
          <p:cNvSpPr txBox="1"/>
          <p:nvPr>
            <p:ph type="title"/>
          </p:nvPr>
        </p:nvSpPr>
        <p:spPr>
          <a:xfrm>
            <a:off x="0" y="0"/>
            <a:ext cx="4286400" cy="1032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References</a:t>
            </a:r>
            <a:endParaRPr/>
          </a:p>
        </p:txBody>
      </p:sp>
      <p:sp>
        <p:nvSpPr>
          <p:cNvPr id="473" name="Google Shape;473;p49"/>
          <p:cNvSpPr txBox="1"/>
          <p:nvPr>
            <p:ph idx="1" type="body"/>
          </p:nvPr>
        </p:nvSpPr>
        <p:spPr>
          <a:xfrm>
            <a:off x="609600" y="698550"/>
            <a:ext cx="10972800" cy="6016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Research Paper References</a:t>
            </a:r>
            <a:endParaRPr/>
          </a:p>
          <a:p>
            <a:pPr indent="0" lvl="0" marL="457200" rtl="0" algn="l">
              <a:lnSpc>
                <a:spcPct val="150000"/>
              </a:lnSpc>
              <a:spcBef>
                <a:spcPts val="320"/>
              </a:spcBef>
              <a:spcAft>
                <a:spcPts val="0"/>
              </a:spcAft>
              <a:buNone/>
            </a:pPr>
            <a:r>
              <a:rPr b="1" lang="en-US" sz="1600"/>
              <a:t>[1]</a:t>
            </a:r>
            <a:r>
              <a:rPr lang="en-US" sz="1600"/>
              <a:t> Tejal Deshpande, Sharmila Sengupta, K.S.Raghuvanshi. 2014. Grading and Identification of Disease in Pomegranate Leaf and Fruit. </a:t>
            </a:r>
            <a:r>
              <a:rPr lang="en-US" sz="1600"/>
              <a:t>International Journal of Computer Science and Information Technology</a:t>
            </a:r>
            <a:r>
              <a:rPr lang="en-US" sz="1600"/>
              <a:t>,  Vol. 5 (3), 4638-4645. </a:t>
            </a:r>
            <a:endParaRPr sz="1600"/>
          </a:p>
          <a:p>
            <a:pPr indent="0" lvl="0" marL="457200" rtl="0" algn="l">
              <a:lnSpc>
                <a:spcPct val="150000"/>
              </a:lnSpc>
              <a:spcBef>
                <a:spcPts val="320"/>
              </a:spcBef>
              <a:spcAft>
                <a:spcPts val="0"/>
              </a:spcAft>
              <a:buNone/>
            </a:pPr>
            <a:r>
              <a:rPr b="1" lang="en-US" sz="1600"/>
              <a:t>[2]</a:t>
            </a:r>
            <a:r>
              <a:rPr lang="en-US" sz="1600"/>
              <a:t> Khirade, S. and Patil, A. 2015 . Plant Disease Detection Using Image Processing. 2015 International Conference on Computing Communication Control and Automation, 3(15): 768-771.</a:t>
            </a:r>
            <a:endParaRPr sz="1600"/>
          </a:p>
          <a:p>
            <a:pPr indent="0" lvl="0" marL="457200" rtl="0" algn="l">
              <a:lnSpc>
                <a:spcPct val="150000"/>
              </a:lnSpc>
              <a:spcBef>
                <a:spcPts val="320"/>
              </a:spcBef>
              <a:spcAft>
                <a:spcPts val="0"/>
              </a:spcAft>
              <a:buNone/>
            </a:pPr>
            <a:r>
              <a:rPr b="1" lang="en-US" sz="1600"/>
              <a:t>[3] </a:t>
            </a:r>
            <a:r>
              <a:rPr lang="en-US" sz="1600"/>
              <a:t>Vishnu S, A. Ranjith Ram. 2015 . Plant Disease Detection Using Leaf Pattern: A Review. IJISET - International Journal of Innovative Science, Engineering &amp; Technology, 2(6): 774-780.</a:t>
            </a:r>
            <a:endParaRPr sz="1600"/>
          </a:p>
          <a:p>
            <a:pPr indent="0" lvl="0" marL="457200" rtl="0" algn="l">
              <a:lnSpc>
                <a:spcPct val="150000"/>
              </a:lnSpc>
              <a:spcBef>
                <a:spcPts val="320"/>
              </a:spcBef>
              <a:spcAft>
                <a:spcPts val="0"/>
              </a:spcAft>
              <a:buNone/>
            </a:pPr>
            <a:r>
              <a:rPr b="1" lang="en-US" sz="1600"/>
              <a:t>[4] </a:t>
            </a:r>
            <a:r>
              <a:rPr lang="en-US" sz="1600"/>
              <a:t>Piyush Chaudhary , Anand K. Chaudhari, Dr. A. N. Cheeran, Sharda Godara. 2012 . Color Transform Based Approach for Disease Spot Detection on Plant Leaf . International Journal of Computer Science and Telecommunications , 3(6): 65-70.</a:t>
            </a:r>
            <a:endParaRPr sz="1600"/>
          </a:p>
          <a:p>
            <a:pPr indent="0" lvl="0" marL="457200" rtl="0" algn="l">
              <a:lnSpc>
                <a:spcPct val="150000"/>
              </a:lnSpc>
              <a:spcBef>
                <a:spcPts val="320"/>
              </a:spcBef>
              <a:spcAft>
                <a:spcPts val="0"/>
              </a:spcAft>
              <a:buNone/>
            </a:pPr>
            <a:r>
              <a:rPr b="1" lang="en-US" sz="1600"/>
              <a:t>[5]</a:t>
            </a:r>
            <a:r>
              <a:rPr lang="en-US" sz="1600"/>
              <a:t> M. Ravindra Naik , Chandra Mohan Reddy Sivappagari . 2016 . Plant Leaf and Disease Detection by Using HSV Features and SVM Classifier . International Journal of Engineering Science and Computing , 6(12): 3794-3797.</a:t>
            </a:r>
            <a:endParaRPr sz="1600"/>
          </a:p>
          <a:p>
            <a:pPr indent="0" lvl="0" marL="457200" rtl="0" algn="l">
              <a:lnSpc>
                <a:spcPct val="150000"/>
              </a:lnSpc>
              <a:spcBef>
                <a:spcPts val="320"/>
              </a:spcBef>
              <a:spcAft>
                <a:spcPts val="0"/>
              </a:spcAft>
              <a:buNone/>
            </a:pPr>
            <a:r>
              <a:rPr b="1" lang="en-US" sz="1600"/>
              <a:t>[6]</a:t>
            </a:r>
            <a:r>
              <a:rPr lang="en-US" sz="1600"/>
              <a:t> Ms. Kiran R. Gavhale , Prof. Ujwalla Gawande . 2014 . An Overview of the Research on Plant Leaves Disease detection using Image Processing Techniques . IOSR Journal of Computer Engineering (IOSR-JCE) , 16(1): 10-16.</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Clr>
                <a:schemeClr val="dk1"/>
              </a:buClr>
              <a:buSzPts val="1100"/>
              <a:buFont typeface="Arial"/>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spcBef>
                <a:spcPts val="480"/>
              </a:spcBef>
              <a:spcAft>
                <a:spcPts val="0"/>
              </a:spcAft>
              <a:buNone/>
            </a:pPr>
            <a:r>
              <a:t/>
            </a:r>
            <a:endParaRPr/>
          </a:p>
        </p:txBody>
      </p:sp>
      <p:sp>
        <p:nvSpPr>
          <p:cNvPr id="474" name="Google Shape;474;p49"/>
          <p:cNvSpPr txBox="1"/>
          <p:nvPr/>
        </p:nvSpPr>
        <p:spPr>
          <a:xfrm>
            <a:off x="1158875" y="841375"/>
            <a:ext cx="4032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0"/>
          <p:cNvSpPr txBox="1"/>
          <p:nvPr>
            <p:ph type="title"/>
          </p:nvPr>
        </p:nvSpPr>
        <p:spPr>
          <a:xfrm>
            <a:off x="0" y="0"/>
            <a:ext cx="6635700" cy="1032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References(Cont.)</a:t>
            </a:r>
            <a:endParaRPr/>
          </a:p>
        </p:txBody>
      </p:sp>
      <p:sp>
        <p:nvSpPr>
          <p:cNvPr id="481" name="Google Shape;481;p50"/>
          <p:cNvSpPr txBox="1"/>
          <p:nvPr>
            <p:ph idx="1" type="body"/>
          </p:nvPr>
        </p:nvSpPr>
        <p:spPr>
          <a:xfrm>
            <a:off x="609600" y="698550"/>
            <a:ext cx="10972800" cy="60165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Mobile Apps</a:t>
            </a:r>
            <a:r>
              <a:rPr lang="en-US"/>
              <a:t> References</a:t>
            </a:r>
            <a:endParaRPr/>
          </a:p>
          <a:p>
            <a:pPr indent="0" lvl="0" marL="457200" rtl="0" algn="l">
              <a:lnSpc>
                <a:spcPct val="150000"/>
              </a:lnSpc>
              <a:spcBef>
                <a:spcPts val="320"/>
              </a:spcBef>
              <a:spcAft>
                <a:spcPts val="0"/>
              </a:spcAft>
              <a:buNone/>
            </a:pPr>
            <a:r>
              <a:rPr b="1" lang="en-US" sz="1600"/>
              <a:t>[7]</a:t>
            </a:r>
            <a:r>
              <a:rPr lang="en-US" sz="1600"/>
              <a:t> </a:t>
            </a:r>
            <a:r>
              <a:rPr lang="en-US" sz="1600"/>
              <a:t>Plantix-grow smart - PEAT GmbH [Online] Available at: </a:t>
            </a:r>
            <a:r>
              <a:rPr lang="en-US" sz="1600" u="sng">
                <a:solidFill>
                  <a:schemeClr val="accent2"/>
                </a:solidFill>
                <a:hlinkClick r:id="rId3"/>
              </a:rPr>
              <a:t>https://play.google.com/store/</a:t>
            </a:r>
            <a:endParaRPr sz="1600">
              <a:solidFill>
                <a:schemeClr val="accent2"/>
              </a:solidFill>
            </a:endParaRPr>
          </a:p>
          <a:p>
            <a:pPr indent="0" lvl="0" marL="457200" rtl="0" algn="l">
              <a:lnSpc>
                <a:spcPct val="150000"/>
              </a:lnSpc>
              <a:spcBef>
                <a:spcPts val="320"/>
              </a:spcBef>
              <a:spcAft>
                <a:spcPts val="0"/>
              </a:spcAft>
              <a:buNone/>
            </a:pPr>
            <a:r>
              <a:rPr lang="en-US" sz="1600" u="sng">
                <a:solidFill>
                  <a:schemeClr val="accent2"/>
                </a:solidFill>
                <a:hlinkClick r:id="rId4"/>
              </a:rPr>
              <a:t>apps/details?id=com.peat.GartenBank&amp;hl=en</a:t>
            </a:r>
            <a:endParaRPr sz="1600">
              <a:solidFill>
                <a:schemeClr val="accent2"/>
              </a:solidFill>
            </a:endParaRPr>
          </a:p>
          <a:p>
            <a:pPr indent="0" lvl="0" marL="457200" rtl="0" algn="l">
              <a:lnSpc>
                <a:spcPct val="150000"/>
              </a:lnSpc>
              <a:spcBef>
                <a:spcPts val="320"/>
              </a:spcBef>
              <a:spcAft>
                <a:spcPts val="0"/>
              </a:spcAft>
              <a:buNone/>
            </a:pPr>
            <a:r>
              <a:rPr b="1" lang="en-US" sz="1600"/>
              <a:t>[8] </a:t>
            </a:r>
            <a:r>
              <a:rPr lang="en-US" sz="1600"/>
              <a:t>PictureThis - Plant Identification - Glority Software Limited [Online] Available: </a:t>
            </a:r>
            <a:r>
              <a:rPr lang="en-US" sz="1600" u="sng">
                <a:solidFill>
                  <a:schemeClr val="accent2"/>
                </a:solidFill>
                <a:hlinkClick r:id="rId5"/>
              </a:rPr>
              <a:t>https://play.google.com/store/apps/details?id=cn.danatech.xingseus&amp;hl=en</a:t>
            </a:r>
            <a:endParaRPr sz="1600">
              <a:solidFill>
                <a:schemeClr val="accent2"/>
              </a:solidFill>
            </a:endParaRPr>
          </a:p>
          <a:p>
            <a:pPr indent="0" lvl="0" marL="457200" rtl="0" algn="l">
              <a:lnSpc>
                <a:spcPct val="150000"/>
              </a:lnSpc>
              <a:spcBef>
                <a:spcPts val="320"/>
              </a:spcBef>
              <a:spcAft>
                <a:spcPts val="0"/>
              </a:spcAft>
              <a:buClr>
                <a:schemeClr val="dk1"/>
              </a:buClr>
              <a:buSzPts val="1100"/>
              <a:buFont typeface="Arial"/>
              <a:buNone/>
            </a:pPr>
            <a:r>
              <a:rPr b="1" lang="en-US" sz="1600"/>
              <a:t>[9]</a:t>
            </a:r>
            <a:r>
              <a:rPr lang="en-US" sz="1600"/>
              <a:t> PlantNet Plant Identification - plantnet-project.org [Online] Available: </a:t>
            </a:r>
            <a:r>
              <a:rPr lang="en-US" sz="1600" u="sng">
                <a:solidFill>
                  <a:schemeClr val="accent2"/>
                </a:solidFill>
                <a:hlinkClick r:id="rId6"/>
              </a:rPr>
              <a:t>https://play.</a:t>
            </a:r>
            <a:endParaRPr sz="1600">
              <a:solidFill>
                <a:schemeClr val="accent2"/>
              </a:solidFill>
            </a:endParaRPr>
          </a:p>
          <a:p>
            <a:pPr indent="0" lvl="0" marL="457200" rtl="0" algn="l">
              <a:lnSpc>
                <a:spcPct val="150000"/>
              </a:lnSpc>
              <a:spcBef>
                <a:spcPts val="320"/>
              </a:spcBef>
              <a:spcAft>
                <a:spcPts val="0"/>
              </a:spcAft>
              <a:buNone/>
            </a:pPr>
            <a:r>
              <a:rPr lang="en-US" sz="1600" u="sng">
                <a:solidFill>
                  <a:schemeClr val="accent2"/>
                </a:solidFill>
                <a:hlinkClick r:id="rId7"/>
              </a:rPr>
              <a:t>google.com/store/apps/details?id=org.plantnet&amp;hl=en</a:t>
            </a:r>
            <a:endParaRPr b="1" sz="1600"/>
          </a:p>
          <a:p>
            <a:pPr indent="0" lvl="0" marL="457200" rtl="0" algn="l">
              <a:lnSpc>
                <a:spcPct val="150000"/>
              </a:lnSpc>
              <a:spcBef>
                <a:spcPts val="320"/>
              </a:spcBef>
              <a:spcAft>
                <a:spcPts val="0"/>
              </a:spcAft>
              <a:buClr>
                <a:schemeClr val="dk1"/>
              </a:buClr>
              <a:buSzPts val="1100"/>
              <a:buFont typeface="Arial"/>
              <a:buNone/>
            </a:pPr>
            <a:r>
              <a:rPr b="1" lang="en-US" sz="1600"/>
              <a:t>[10]</a:t>
            </a:r>
            <a:r>
              <a:rPr lang="en-US" sz="1600"/>
              <a:t> PestScan - Punjab IT Board [Online]. Available: </a:t>
            </a:r>
            <a:r>
              <a:rPr lang="en-US" sz="1600">
                <a:solidFill>
                  <a:schemeClr val="accent2"/>
                </a:solidFill>
              </a:rPr>
              <a:t>https://play.google.com/store/apps/</a:t>
            </a:r>
            <a:endParaRPr sz="1600">
              <a:solidFill>
                <a:schemeClr val="accent2"/>
              </a:solidFill>
            </a:endParaRPr>
          </a:p>
          <a:p>
            <a:pPr indent="0" lvl="0" marL="457200" rtl="0" algn="l">
              <a:lnSpc>
                <a:spcPct val="150000"/>
              </a:lnSpc>
              <a:spcBef>
                <a:spcPts val="320"/>
              </a:spcBef>
              <a:spcAft>
                <a:spcPts val="0"/>
              </a:spcAft>
              <a:buClr>
                <a:schemeClr val="dk1"/>
              </a:buClr>
              <a:buSzPts val="1100"/>
              <a:buFont typeface="Arial"/>
              <a:buNone/>
            </a:pPr>
            <a:r>
              <a:rPr lang="en-US" sz="1600">
                <a:solidFill>
                  <a:schemeClr val="accent2"/>
                </a:solidFill>
              </a:rPr>
              <a:t>details?id=pitb.gov.pk.pestiscan</a:t>
            </a:r>
            <a:endParaRPr sz="1600">
              <a:solidFill>
                <a:schemeClr val="accent2"/>
              </a:solidFill>
            </a:endParaRPr>
          </a:p>
          <a:p>
            <a:pPr indent="0" lvl="0" marL="457200" rtl="0" algn="l">
              <a:lnSpc>
                <a:spcPct val="150000"/>
              </a:lnSpc>
              <a:spcBef>
                <a:spcPts val="320"/>
              </a:spcBef>
              <a:spcAft>
                <a:spcPts val="0"/>
              </a:spcAft>
              <a:buClr>
                <a:schemeClr val="dk1"/>
              </a:buClr>
              <a:buSzPts val="1100"/>
              <a:buFont typeface="Arial"/>
              <a:buNone/>
            </a:pPr>
            <a:r>
              <a:rPr b="1" lang="en-US" sz="1600"/>
              <a:t>[11] </a:t>
            </a:r>
            <a:r>
              <a:rPr lang="en-US" sz="1600"/>
              <a:t>Crop Doctor - IGKVMIS [Online]. Available: </a:t>
            </a:r>
            <a:r>
              <a:rPr lang="en-US" sz="1600" u="sng">
                <a:solidFill>
                  <a:schemeClr val="accent2"/>
                </a:solidFill>
                <a:hlinkClick r:id="rId8"/>
              </a:rPr>
              <a:t>https://play.google.com/store/apps/</a:t>
            </a:r>
            <a:endParaRPr sz="1600">
              <a:solidFill>
                <a:schemeClr val="accent2"/>
              </a:solidFill>
            </a:endParaRPr>
          </a:p>
          <a:p>
            <a:pPr indent="0" lvl="0" marL="457200" rtl="0" algn="l">
              <a:lnSpc>
                <a:spcPct val="150000"/>
              </a:lnSpc>
              <a:spcBef>
                <a:spcPts val="320"/>
              </a:spcBef>
              <a:spcAft>
                <a:spcPts val="0"/>
              </a:spcAft>
              <a:buNone/>
            </a:pPr>
            <a:r>
              <a:rPr lang="en-US" sz="1600" u="sng">
                <a:solidFill>
                  <a:schemeClr val="accent2"/>
                </a:solidFill>
                <a:hlinkClick r:id="rId9"/>
              </a:rPr>
              <a:t>details?id=pitb.gov.pk.pestiscan</a:t>
            </a:r>
            <a:endParaRPr b="1" sz="1600"/>
          </a:p>
          <a:p>
            <a:pPr indent="0" lvl="0" marL="457200" rtl="0" algn="l">
              <a:lnSpc>
                <a:spcPct val="150000"/>
              </a:lnSpc>
              <a:spcBef>
                <a:spcPts val="320"/>
              </a:spcBef>
              <a:spcAft>
                <a:spcPts val="0"/>
              </a:spcAft>
              <a:buClr>
                <a:schemeClr val="dk1"/>
              </a:buClr>
              <a:buSzPts val="1100"/>
              <a:buFont typeface="Arial"/>
              <a:buNone/>
            </a:pPr>
            <a:r>
              <a:rPr b="1" lang="en-US" sz="1600"/>
              <a:t>[12] </a:t>
            </a:r>
            <a:r>
              <a:rPr lang="en-US" sz="1600"/>
              <a:t>CropDiagnosis - Ergobyte Informatics S.A. [Online] Available: </a:t>
            </a:r>
            <a:r>
              <a:rPr lang="en-US" sz="1600" u="sng">
                <a:solidFill>
                  <a:schemeClr val="accent2"/>
                </a:solidFill>
                <a:hlinkClick r:id="rId10"/>
              </a:rPr>
              <a:t>https://play.google.com/</a:t>
            </a:r>
            <a:endParaRPr sz="1600">
              <a:solidFill>
                <a:schemeClr val="accent2"/>
              </a:solidFill>
            </a:endParaRPr>
          </a:p>
          <a:p>
            <a:pPr indent="0" lvl="0" marL="457200" rtl="0" algn="l">
              <a:lnSpc>
                <a:spcPct val="150000"/>
              </a:lnSpc>
              <a:spcBef>
                <a:spcPts val="320"/>
              </a:spcBef>
              <a:spcAft>
                <a:spcPts val="0"/>
              </a:spcAft>
              <a:buClr>
                <a:schemeClr val="dk1"/>
              </a:buClr>
              <a:buSzPts val="1100"/>
              <a:buFont typeface="Arial"/>
              <a:buNone/>
            </a:pPr>
            <a:r>
              <a:rPr lang="en-US" sz="1600" u="sng">
                <a:solidFill>
                  <a:schemeClr val="accent2"/>
                </a:solidFill>
                <a:hlinkClick r:id="rId11"/>
              </a:rPr>
              <a:t>store/apps/details?id=com.ergobyte.weco.crops</a:t>
            </a:r>
            <a:endParaRPr sz="1600">
              <a:solidFill>
                <a:schemeClr val="accent2"/>
              </a:solidFill>
            </a:endParaRPr>
          </a:p>
          <a:p>
            <a:pPr indent="0" lvl="0" marL="457200" rtl="0" algn="l">
              <a:lnSpc>
                <a:spcPct val="150000"/>
              </a:lnSpc>
              <a:spcBef>
                <a:spcPts val="320"/>
              </a:spcBef>
              <a:spcAft>
                <a:spcPts val="0"/>
              </a:spcAft>
              <a:buNone/>
            </a:pPr>
            <a:r>
              <a:t/>
            </a:r>
            <a:endParaRPr b="1"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spcBef>
                <a:spcPts val="48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51"/>
          <p:cNvSpPr txBox="1"/>
          <p:nvPr>
            <p:ph type="title"/>
          </p:nvPr>
        </p:nvSpPr>
        <p:spPr>
          <a:xfrm>
            <a:off x="0" y="0"/>
            <a:ext cx="6635700" cy="1032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References(Cont.)</a:t>
            </a:r>
            <a:endParaRPr/>
          </a:p>
        </p:txBody>
      </p:sp>
      <p:sp>
        <p:nvSpPr>
          <p:cNvPr id="488" name="Google Shape;488;p51"/>
          <p:cNvSpPr txBox="1"/>
          <p:nvPr>
            <p:ph idx="1" type="body"/>
          </p:nvPr>
        </p:nvSpPr>
        <p:spPr>
          <a:xfrm>
            <a:off x="609600" y="698550"/>
            <a:ext cx="10972800" cy="60165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320"/>
              </a:spcBef>
              <a:spcAft>
                <a:spcPts val="0"/>
              </a:spcAft>
              <a:buSzPts val="2400"/>
              <a:buChar char="➔"/>
            </a:pPr>
            <a:r>
              <a:rPr lang="en-US"/>
              <a:t>Web References: </a:t>
            </a:r>
            <a:endParaRPr/>
          </a:p>
          <a:p>
            <a:pPr indent="0" lvl="0" marL="457200" rtl="0" algn="l">
              <a:lnSpc>
                <a:spcPct val="150000"/>
              </a:lnSpc>
              <a:spcBef>
                <a:spcPts val="320"/>
              </a:spcBef>
              <a:spcAft>
                <a:spcPts val="0"/>
              </a:spcAft>
              <a:buNone/>
            </a:pPr>
            <a:r>
              <a:rPr b="1" lang="en-US" sz="1600"/>
              <a:t>[13]</a:t>
            </a:r>
            <a:r>
              <a:rPr lang="en-US" sz="1600"/>
              <a:t> The Express Tribune. (2018). Misplaced priorities: Pakistan ranks at bottom of Global Hunger Index — The Express Tribune. [online] Available at: </a:t>
            </a:r>
            <a:r>
              <a:rPr lang="en-US" sz="1600" u="sng">
                <a:solidFill>
                  <a:schemeClr val="accent2"/>
                </a:solidFill>
                <a:hlinkClick r:id="rId3"/>
              </a:rPr>
              <a:t>https://tribune.com.pk/ story/1529406/pakistans-20-population-underfed-report-reveals/</a:t>
            </a:r>
            <a:r>
              <a:rPr lang="en-US" sz="1600"/>
              <a:t> </a:t>
            </a:r>
            <a:endParaRPr sz="1600"/>
          </a:p>
          <a:p>
            <a:pPr indent="0" lvl="0" marL="457200" rtl="0" algn="l">
              <a:lnSpc>
                <a:spcPct val="150000"/>
              </a:lnSpc>
              <a:spcBef>
                <a:spcPts val="320"/>
              </a:spcBef>
              <a:spcAft>
                <a:spcPts val="0"/>
              </a:spcAft>
              <a:buNone/>
            </a:pPr>
            <a:r>
              <a:rPr b="1" lang="en-US" sz="1600"/>
              <a:t>[14]</a:t>
            </a:r>
            <a:r>
              <a:rPr lang="en-US" sz="1600"/>
              <a:t> ReliefWeb. (2018). Global Emergency Overview Snapshot: 10 – 16 February 2016. [online] Available at: </a:t>
            </a:r>
            <a:r>
              <a:rPr lang="en-US" sz="1600" u="sng">
                <a:solidFill>
                  <a:schemeClr val="accent2"/>
                </a:solidFill>
                <a:hlinkClick r:id="rId4"/>
              </a:rPr>
              <a:t>https://reliefweb.int/report/world/global-emergency-overviewsnapshot-10-16-february-2016</a:t>
            </a:r>
            <a:r>
              <a:rPr lang="en-US" sz="1600"/>
              <a:t> </a:t>
            </a:r>
            <a:endParaRPr sz="1600"/>
          </a:p>
          <a:p>
            <a:pPr indent="0" lvl="0" marL="457200" rtl="0" algn="l">
              <a:lnSpc>
                <a:spcPct val="150000"/>
              </a:lnSpc>
              <a:spcBef>
                <a:spcPts val="320"/>
              </a:spcBef>
              <a:spcAft>
                <a:spcPts val="0"/>
              </a:spcAft>
              <a:buNone/>
            </a:pPr>
            <a:r>
              <a:rPr b="1" lang="en-US" sz="1600"/>
              <a:t>[15]</a:t>
            </a:r>
            <a:r>
              <a:rPr lang="en-US" sz="1600"/>
              <a:t> Pbs.gov.pk. (2018). Agriculture Statistics — Pakistan Bureau of Statistics. [online] Available at:</a:t>
            </a:r>
            <a:r>
              <a:rPr lang="en-US" sz="1600">
                <a:solidFill>
                  <a:schemeClr val="accent2"/>
                </a:solidFill>
              </a:rPr>
              <a:t> </a:t>
            </a:r>
            <a:r>
              <a:rPr lang="en-US" sz="1600" u="sng">
                <a:solidFill>
                  <a:schemeClr val="accent2"/>
                </a:solidFill>
                <a:hlinkClick r:id="rId5"/>
              </a:rPr>
              <a:t>http://www.pbs.gov.pk/content/</a:t>
            </a:r>
            <a:r>
              <a:rPr lang="en-US" sz="1600" u="sng">
                <a:solidFill>
                  <a:schemeClr val="accent2"/>
                </a:solidFill>
                <a:hlinkClick r:id="rId6"/>
              </a:rPr>
              <a:t>agriculture-statistics</a:t>
            </a:r>
            <a:r>
              <a:rPr lang="en-US" sz="1600"/>
              <a:t> </a:t>
            </a:r>
            <a:endParaRPr sz="1600"/>
          </a:p>
          <a:p>
            <a:pPr indent="0" lvl="0" marL="457200" rtl="0" algn="l">
              <a:lnSpc>
                <a:spcPct val="150000"/>
              </a:lnSpc>
              <a:spcBef>
                <a:spcPts val="320"/>
              </a:spcBef>
              <a:spcAft>
                <a:spcPts val="0"/>
              </a:spcAft>
              <a:buNone/>
            </a:pPr>
            <a:r>
              <a:t/>
            </a:r>
            <a:endParaRPr b="1"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lnSpc>
                <a:spcPct val="150000"/>
              </a:lnSpc>
              <a:spcBef>
                <a:spcPts val="320"/>
              </a:spcBef>
              <a:spcAft>
                <a:spcPts val="0"/>
              </a:spcAft>
              <a:buNone/>
            </a:pPr>
            <a:r>
              <a:t/>
            </a:r>
            <a:endParaRPr sz="1600"/>
          </a:p>
          <a:p>
            <a:pPr indent="0" lvl="0" marL="457200" rtl="0" algn="l">
              <a:spcBef>
                <a:spcPts val="48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16"/>
          <p:cNvSpPr txBox="1"/>
          <p:nvPr>
            <p:ph type="title"/>
          </p:nvPr>
        </p:nvSpPr>
        <p:spPr>
          <a:xfrm>
            <a:off x="609600" y="-172525"/>
            <a:ext cx="109728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Overview</a:t>
            </a:r>
            <a:endParaRPr/>
          </a:p>
        </p:txBody>
      </p:sp>
      <p:sp>
        <p:nvSpPr>
          <p:cNvPr id="223" name="Google Shape;223;p16"/>
          <p:cNvSpPr txBox="1"/>
          <p:nvPr>
            <p:ph idx="1" type="body"/>
          </p:nvPr>
        </p:nvSpPr>
        <p:spPr>
          <a:xfrm>
            <a:off x="609600" y="1569099"/>
            <a:ext cx="10972800" cy="36861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Importance of </a:t>
            </a:r>
            <a:r>
              <a:rPr lang="en-US"/>
              <a:t>Agricultural land </a:t>
            </a:r>
            <a:endParaRPr/>
          </a:p>
          <a:p>
            <a:pPr indent="-381000" lvl="0" marL="457200" rtl="0" algn="l">
              <a:lnSpc>
                <a:spcPct val="150000"/>
              </a:lnSpc>
              <a:spcBef>
                <a:spcPts val="0"/>
              </a:spcBef>
              <a:spcAft>
                <a:spcPts val="0"/>
              </a:spcAft>
              <a:buSzPts val="2400"/>
              <a:buChar char="➔"/>
            </a:pPr>
            <a:r>
              <a:rPr lang="en-US"/>
              <a:t>Effects of Plant Diseases</a:t>
            </a:r>
            <a:endParaRPr/>
          </a:p>
          <a:p>
            <a:pPr indent="-330200" lvl="1" marL="914400" rtl="0" algn="l">
              <a:lnSpc>
                <a:spcPct val="150000"/>
              </a:lnSpc>
              <a:spcBef>
                <a:spcPts val="0"/>
              </a:spcBef>
              <a:spcAft>
                <a:spcPts val="0"/>
              </a:spcAft>
              <a:buSzPts val="1600"/>
              <a:buChar char="◆"/>
            </a:pPr>
            <a:r>
              <a:rPr lang="en-US"/>
              <a:t>Less a</a:t>
            </a:r>
            <a:r>
              <a:rPr lang="en-US"/>
              <a:t>gricultural production</a:t>
            </a:r>
            <a:endParaRPr/>
          </a:p>
          <a:p>
            <a:pPr indent="-330200" lvl="1" marL="914400" rtl="0" algn="l">
              <a:lnSpc>
                <a:spcPct val="150000"/>
              </a:lnSpc>
              <a:spcBef>
                <a:spcPts val="0"/>
              </a:spcBef>
              <a:spcAft>
                <a:spcPts val="0"/>
              </a:spcAft>
              <a:buSzPts val="1600"/>
              <a:buChar char="◆"/>
            </a:pPr>
            <a:r>
              <a:rPr lang="en-US"/>
              <a:t>Reduced Quality of agriculture products</a:t>
            </a:r>
            <a:endParaRPr/>
          </a:p>
          <a:p>
            <a:pPr indent="-330200" lvl="1" marL="914400" rtl="0" algn="l">
              <a:lnSpc>
                <a:spcPct val="150000"/>
              </a:lnSpc>
              <a:spcBef>
                <a:spcPts val="0"/>
              </a:spcBef>
              <a:spcAft>
                <a:spcPts val="0"/>
              </a:spcAft>
              <a:buSzPts val="1600"/>
              <a:buChar char="◆"/>
            </a:pPr>
            <a:r>
              <a:rPr lang="en-US"/>
              <a:t>Periodic outbreak of diseases</a:t>
            </a:r>
            <a:endParaRPr/>
          </a:p>
          <a:p>
            <a:pPr indent="-330200" lvl="1" marL="914400" rtl="0" algn="l">
              <a:lnSpc>
                <a:spcPct val="150000"/>
              </a:lnSpc>
              <a:spcBef>
                <a:spcPts val="0"/>
              </a:spcBef>
              <a:spcAft>
                <a:spcPts val="0"/>
              </a:spcAft>
              <a:buSzPts val="1600"/>
              <a:buChar char="◆"/>
            </a:pPr>
            <a:r>
              <a:rPr lang="en-US"/>
              <a:t>Famines and Death at large scale</a:t>
            </a:r>
            <a:endParaRPr/>
          </a:p>
          <a:p>
            <a:pPr indent="-381000" lvl="0" marL="457200" rtl="0" algn="l">
              <a:spcBef>
                <a:spcPts val="0"/>
              </a:spcBef>
              <a:spcAft>
                <a:spcPts val="0"/>
              </a:spcAft>
              <a:buSzPts val="2400"/>
              <a:buChar char="➔"/>
            </a:pPr>
            <a:r>
              <a:rPr lang="en-US"/>
              <a:t>Automation in diagnosing plants</a:t>
            </a:r>
            <a:endParaRPr/>
          </a:p>
          <a:p>
            <a:pPr indent="-381000" lvl="0" marL="457200" rtl="0" algn="l">
              <a:spcBef>
                <a:spcPts val="0"/>
              </a:spcBef>
              <a:spcAft>
                <a:spcPts val="0"/>
              </a:spcAft>
              <a:buSzPts val="2400"/>
              <a:buChar char="➔"/>
            </a:pPr>
            <a:r>
              <a:rPr lang="en-US"/>
              <a:t>Proposed System: Leaf Image Based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914409" y="1385675"/>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6000"/>
              <a:t>Thank You!</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17"/>
          <p:cNvPicPr preferRelativeResize="0"/>
          <p:nvPr/>
        </p:nvPicPr>
        <p:blipFill>
          <a:blip r:embed="rId3">
            <a:alphaModFix/>
          </a:blip>
          <a:stretch>
            <a:fillRect/>
          </a:stretch>
        </p:blipFill>
        <p:spPr>
          <a:xfrm>
            <a:off x="381000" y="-10314"/>
            <a:ext cx="3077361" cy="2843992"/>
          </a:xfrm>
          <a:prstGeom prst="rect">
            <a:avLst/>
          </a:prstGeom>
          <a:noFill/>
          <a:ln>
            <a:noFill/>
          </a:ln>
        </p:spPr>
      </p:pic>
      <p:pic>
        <p:nvPicPr>
          <p:cNvPr id="229" name="Google Shape;229;p17"/>
          <p:cNvPicPr preferRelativeResize="0"/>
          <p:nvPr/>
        </p:nvPicPr>
        <p:blipFill>
          <a:blip r:embed="rId4">
            <a:alphaModFix/>
          </a:blip>
          <a:stretch>
            <a:fillRect/>
          </a:stretch>
        </p:blipFill>
        <p:spPr>
          <a:xfrm>
            <a:off x="3788733" y="59977"/>
            <a:ext cx="3731116" cy="2843997"/>
          </a:xfrm>
          <a:prstGeom prst="rect">
            <a:avLst/>
          </a:prstGeom>
          <a:noFill/>
          <a:ln>
            <a:noFill/>
          </a:ln>
        </p:spPr>
      </p:pic>
      <p:pic>
        <p:nvPicPr>
          <p:cNvPr id="230" name="Google Shape;230;p17"/>
          <p:cNvPicPr preferRelativeResize="0"/>
          <p:nvPr/>
        </p:nvPicPr>
        <p:blipFill>
          <a:blip r:embed="rId5">
            <a:alphaModFix/>
          </a:blip>
          <a:stretch>
            <a:fillRect/>
          </a:stretch>
        </p:blipFill>
        <p:spPr>
          <a:xfrm>
            <a:off x="8161580" y="0"/>
            <a:ext cx="3567070" cy="2785586"/>
          </a:xfrm>
          <a:prstGeom prst="rect">
            <a:avLst/>
          </a:prstGeom>
          <a:noFill/>
          <a:ln>
            <a:noFill/>
          </a:ln>
        </p:spPr>
      </p:pic>
      <p:pic>
        <p:nvPicPr>
          <p:cNvPr id="231" name="Google Shape;231;p17"/>
          <p:cNvPicPr preferRelativeResize="0"/>
          <p:nvPr/>
        </p:nvPicPr>
        <p:blipFill>
          <a:blip r:embed="rId6">
            <a:alphaModFix/>
          </a:blip>
          <a:stretch>
            <a:fillRect/>
          </a:stretch>
        </p:blipFill>
        <p:spPr>
          <a:xfrm>
            <a:off x="8315600" y="2827775"/>
            <a:ext cx="2651725" cy="3666000"/>
          </a:xfrm>
          <a:prstGeom prst="rect">
            <a:avLst/>
          </a:prstGeom>
          <a:noFill/>
          <a:ln>
            <a:noFill/>
          </a:ln>
        </p:spPr>
      </p:pic>
      <p:pic>
        <p:nvPicPr>
          <p:cNvPr id="232" name="Google Shape;232;p17"/>
          <p:cNvPicPr preferRelativeResize="0"/>
          <p:nvPr/>
        </p:nvPicPr>
        <p:blipFill>
          <a:blip r:embed="rId7">
            <a:alphaModFix/>
          </a:blip>
          <a:stretch>
            <a:fillRect/>
          </a:stretch>
        </p:blipFill>
        <p:spPr>
          <a:xfrm>
            <a:off x="4313057" y="4021349"/>
            <a:ext cx="3848529" cy="2400438"/>
          </a:xfrm>
          <a:prstGeom prst="rect">
            <a:avLst/>
          </a:prstGeom>
          <a:noFill/>
          <a:ln>
            <a:noFill/>
          </a:ln>
        </p:spPr>
      </p:pic>
      <p:pic>
        <p:nvPicPr>
          <p:cNvPr id="233" name="Google Shape;233;p17"/>
          <p:cNvPicPr preferRelativeResize="0"/>
          <p:nvPr/>
        </p:nvPicPr>
        <p:blipFill rotWithShape="1">
          <a:blip r:embed="rId8">
            <a:alphaModFix/>
          </a:blip>
          <a:srcRect b="0" l="0" r="0" t="0"/>
          <a:stretch/>
        </p:blipFill>
        <p:spPr>
          <a:xfrm>
            <a:off x="380992" y="3658146"/>
            <a:ext cx="3678933" cy="2687447"/>
          </a:xfrm>
          <a:prstGeom prst="rect">
            <a:avLst/>
          </a:prstGeom>
          <a:noFill/>
          <a:ln>
            <a:noFill/>
          </a:ln>
        </p:spPr>
      </p:pic>
      <p:sp>
        <p:nvSpPr>
          <p:cNvPr id="234" name="Google Shape;234;p17"/>
          <p:cNvSpPr txBox="1"/>
          <p:nvPr>
            <p:ph type="title"/>
          </p:nvPr>
        </p:nvSpPr>
        <p:spPr>
          <a:xfrm>
            <a:off x="720725" y="2192375"/>
            <a:ext cx="109728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General Flow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34"/>
                                        </p:tgtEl>
                                        <p:attrNameLst>
                                          <p:attrName>ppt_y</p:attrName>
                                        </p:attrNameLst>
                                      </p:cBhvr>
                                      <p:tavLst>
                                        <p:tav fmla="" tm="0">
                                          <p:val>
                                            <p:strVal val="#ppt_y"/>
                                          </p:val>
                                        </p:tav>
                                        <p:tav fmla="" tm="100000">
                                          <p:val>
                                            <p:strVal val="#ppt_y-1"/>
                                          </p:val>
                                        </p:tav>
                                      </p:tavLst>
                                    </p:anim>
                                    <p:set>
                                      <p:cBhvr>
                                        <p:cTn dur="1" fill="hold">
                                          <p:stCondLst>
                                            <p:cond delay="1000"/>
                                          </p:stCondLst>
                                        </p:cTn>
                                        <p:tgtEl>
                                          <p:spTgt spid="2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8"/>
          <p:cNvSpPr txBox="1"/>
          <p:nvPr>
            <p:ph type="title"/>
          </p:nvPr>
        </p:nvSpPr>
        <p:spPr>
          <a:xfrm>
            <a:off x="609600" y="-222075"/>
            <a:ext cx="109728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Background</a:t>
            </a:r>
            <a:endParaRPr/>
          </a:p>
        </p:txBody>
      </p:sp>
      <p:sp>
        <p:nvSpPr>
          <p:cNvPr id="241" name="Google Shape;241;p18"/>
          <p:cNvSpPr txBox="1"/>
          <p:nvPr>
            <p:ph idx="1" type="body"/>
          </p:nvPr>
        </p:nvSpPr>
        <p:spPr>
          <a:xfrm>
            <a:off x="609600" y="916475"/>
            <a:ext cx="10972800" cy="4189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a:p>
            <a:pPr indent="-381000" lvl="0" marL="457200" rtl="0" algn="l">
              <a:lnSpc>
                <a:spcPct val="150000"/>
              </a:lnSpc>
              <a:spcBef>
                <a:spcPts val="480"/>
              </a:spcBef>
              <a:spcAft>
                <a:spcPts val="0"/>
              </a:spcAft>
              <a:buSzPts val="2400"/>
              <a:buChar char="➔"/>
            </a:pPr>
            <a:r>
              <a:rPr lang="en-US"/>
              <a:t>Generally Adopted Method : Naked Eye Observations</a:t>
            </a:r>
            <a:endParaRPr/>
          </a:p>
          <a:p>
            <a:pPr indent="-330200" lvl="1" marL="914400" rtl="0" algn="l">
              <a:lnSpc>
                <a:spcPct val="150000"/>
              </a:lnSpc>
              <a:spcBef>
                <a:spcPts val="0"/>
              </a:spcBef>
              <a:spcAft>
                <a:spcPts val="0"/>
              </a:spcAft>
              <a:buSzPts val="1600"/>
              <a:buChar char="◆"/>
            </a:pPr>
            <a:r>
              <a:rPr lang="en-US"/>
              <a:t>L</a:t>
            </a:r>
            <a:r>
              <a:rPr lang="en-US"/>
              <a:t>arge team of experts required</a:t>
            </a:r>
            <a:endParaRPr/>
          </a:p>
          <a:p>
            <a:pPr indent="-330200" lvl="1" marL="914400" rtl="0" algn="l">
              <a:lnSpc>
                <a:spcPct val="150000"/>
              </a:lnSpc>
              <a:spcBef>
                <a:spcPts val="0"/>
              </a:spcBef>
              <a:spcAft>
                <a:spcPts val="0"/>
              </a:spcAft>
              <a:buSzPts val="1600"/>
              <a:buChar char="◆"/>
            </a:pPr>
            <a:r>
              <a:rPr lang="en-US"/>
              <a:t>C</a:t>
            </a:r>
            <a:r>
              <a:rPr lang="en-US"/>
              <a:t>ontinuous monitoring of plants</a:t>
            </a:r>
            <a:endParaRPr/>
          </a:p>
          <a:p>
            <a:pPr indent="-330200" lvl="1" marL="914400" rtl="0" algn="l">
              <a:lnSpc>
                <a:spcPct val="150000"/>
              </a:lnSpc>
              <a:spcBef>
                <a:spcPts val="0"/>
              </a:spcBef>
              <a:spcAft>
                <a:spcPts val="0"/>
              </a:spcAft>
              <a:buSzPts val="1600"/>
              <a:buChar char="◆"/>
            </a:pPr>
            <a:r>
              <a:rPr lang="en-US"/>
              <a:t>Very costly, laborious and time consuming</a:t>
            </a:r>
            <a:endParaRPr/>
          </a:p>
          <a:p>
            <a:pPr indent="-330200" lvl="1" marL="914400" rtl="0" algn="l">
              <a:lnSpc>
                <a:spcPct val="150000"/>
              </a:lnSpc>
              <a:spcBef>
                <a:spcPts val="0"/>
              </a:spcBef>
              <a:spcAft>
                <a:spcPts val="0"/>
              </a:spcAft>
              <a:buSzPts val="1600"/>
              <a:buChar char="◆"/>
            </a:pPr>
            <a:r>
              <a:rPr lang="en-US"/>
              <a:t>Less accurate and considered for limited areas</a:t>
            </a:r>
            <a:endParaRPr/>
          </a:p>
          <a:p>
            <a:pPr indent="-381000" lvl="0" marL="457200" rtl="0" algn="l">
              <a:lnSpc>
                <a:spcPct val="150000"/>
              </a:lnSpc>
              <a:spcBef>
                <a:spcPts val="0"/>
              </a:spcBef>
              <a:spcAft>
                <a:spcPts val="0"/>
              </a:spcAft>
              <a:buSzPts val="2400"/>
              <a:buChar char="➔"/>
            </a:pPr>
            <a:r>
              <a:rPr lang="en-US"/>
              <a:t>Previously built automatic systems.</a:t>
            </a:r>
            <a:endParaRPr/>
          </a:p>
          <a:p>
            <a:pPr indent="-330200" lvl="1" marL="914400" rtl="0" algn="l">
              <a:lnSpc>
                <a:spcPct val="150000"/>
              </a:lnSpc>
              <a:spcBef>
                <a:spcPts val="0"/>
              </a:spcBef>
              <a:spcAft>
                <a:spcPts val="0"/>
              </a:spcAft>
              <a:buSzPts val="1600"/>
              <a:buChar char="◆"/>
            </a:pPr>
            <a:r>
              <a:rPr lang="en-US"/>
              <a:t>Less Accurate</a:t>
            </a:r>
            <a:endParaRPr/>
          </a:p>
          <a:p>
            <a:pPr indent="-330200" lvl="1" marL="914400" rtl="0" algn="l">
              <a:lnSpc>
                <a:spcPct val="150000"/>
              </a:lnSpc>
              <a:spcBef>
                <a:spcPts val="0"/>
              </a:spcBef>
              <a:spcAft>
                <a:spcPts val="0"/>
              </a:spcAft>
              <a:buSzPts val="1600"/>
              <a:buChar char="◆"/>
            </a:pPr>
            <a:r>
              <a:rPr lang="en-US"/>
              <a:t>Don’t target wide variety of plants</a:t>
            </a:r>
            <a:endParaRPr/>
          </a:p>
          <a:p>
            <a:pPr indent="-330200" lvl="1" marL="914400" rtl="0" algn="l">
              <a:lnSpc>
                <a:spcPct val="150000"/>
              </a:lnSpc>
              <a:spcBef>
                <a:spcPts val="0"/>
              </a:spcBef>
              <a:spcAft>
                <a:spcPts val="0"/>
              </a:spcAft>
              <a:buSzPts val="1600"/>
              <a:buChar char="◆"/>
            </a:pPr>
            <a:r>
              <a:rPr lang="en-US"/>
              <a:t>Local Dataset </a:t>
            </a:r>
            <a:endParaRPr/>
          </a:p>
          <a:p>
            <a:pPr indent="-381000" lvl="0" marL="457200" rtl="0" algn="l">
              <a:spcBef>
                <a:spcPts val="0"/>
              </a:spcBef>
              <a:spcAft>
                <a:spcPts val="0"/>
              </a:spcAft>
              <a:buSzPts val="2400"/>
              <a:buChar char="➔"/>
            </a:pPr>
            <a:r>
              <a:rPr lang="en-US"/>
              <a:t>Work on such systems in Pakistan.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609600" y="-135125"/>
            <a:ext cx="10972800" cy="1600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Motivation</a:t>
            </a:r>
            <a:endParaRPr/>
          </a:p>
        </p:txBody>
      </p:sp>
      <p:sp>
        <p:nvSpPr>
          <p:cNvPr id="248" name="Google Shape;248;p19"/>
          <p:cNvSpPr txBox="1"/>
          <p:nvPr>
            <p:ph idx="1" type="body"/>
          </p:nvPr>
        </p:nvSpPr>
        <p:spPr>
          <a:xfrm>
            <a:off x="609600" y="1600200"/>
            <a:ext cx="10972800" cy="41892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480"/>
              </a:spcBef>
              <a:spcAft>
                <a:spcPts val="0"/>
              </a:spcAft>
              <a:buSzPts val="2400"/>
              <a:buChar char="➔"/>
            </a:pPr>
            <a:r>
              <a:rPr lang="en-US"/>
              <a:t>Community of Farmers</a:t>
            </a:r>
            <a:endParaRPr/>
          </a:p>
          <a:p>
            <a:pPr indent="-381000" lvl="0" marL="457200" rtl="0" algn="l">
              <a:lnSpc>
                <a:spcPct val="150000"/>
              </a:lnSpc>
              <a:spcBef>
                <a:spcPts val="0"/>
              </a:spcBef>
              <a:spcAft>
                <a:spcPts val="0"/>
              </a:spcAft>
              <a:buSzPts val="2400"/>
              <a:buChar char="➔"/>
            </a:pPr>
            <a:r>
              <a:rPr lang="en-US"/>
              <a:t>Food Insecurity</a:t>
            </a:r>
            <a:endParaRPr/>
          </a:p>
          <a:p>
            <a:pPr indent="-381000" lvl="0" marL="457200" rtl="0" algn="l">
              <a:lnSpc>
                <a:spcPct val="150000"/>
              </a:lnSpc>
              <a:spcBef>
                <a:spcPts val="0"/>
              </a:spcBef>
              <a:spcAft>
                <a:spcPts val="0"/>
              </a:spcAft>
              <a:buSzPts val="2400"/>
              <a:buChar char="➔"/>
            </a:pPr>
            <a:r>
              <a:rPr lang="en-US"/>
              <a:t>Loss of innocent lives</a:t>
            </a:r>
            <a:endParaRPr/>
          </a:p>
          <a:p>
            <a:pPr indent="-381000" lvl="0" marL="457200" rtl="0" algn="l">
              <a:lnSpc>
                <a:spcPct val="150000"/>
              </a:lnSpc>
              <a:spcBef>
                <a:spcPts val="0"/>
              </a:spcBef>
              <a:spcAft>
                <a:spcPts val="0"/>
              </a:spcAft>
              <a:buSzPts val="2400"/>
              <a:buChar char="➔"/>
            </a:pPr>
            <a:r>
              <a:rPr lang="en-US"/>
              <a:t>Development of Economy</a:t>
            </a:r>
            <a:endParaRPr/>
          </a:p>
          <a:p>
            <a:pPr indent="-381000" lvl="0" marL="457200" rtl="0" algn="l">
              <a:lnSpc>
                <a:spcPct val="150000"/>
              </a:lnSpc>
              <a:spcBef>
                <a:spcPts val="0"/>
              </a:spcBef>
              <a:spcAft>
                <a:spcPts val="0"/>
              </a:spcAft>
              <a:buSzPts val="2400"/>
              <a:buChar char="➔"/>
            </a:pPr>
            <a:r>
              <a:rPr lang="en-US"/>
              <a:t>Raw Material for Industries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914409" y="818875"/>
            <a:ext cx="10363200" cy="2505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Applications of Proposed 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21"/>
          <p:cNvPicPr preferRelativeResize="0"/>
          <p:nvPr/>
        </p:nvPicPr>
        <p:blipFill>
          <a:blip r:embed="rId3">
            <a:alphaModFix/>
          </a:blip>
          <a:stretch>
            <a:fillRect/>
          </a:stretch>
        </p:blipFill>
        <p:spPr>
          <a:xfrm>
            <a:off x="6019800" y="2564888"/>
            <a:ext cx="606675" cy="1412087"/>
          </a:xfrm>
          <a:prstGeom prst="rect">
            <a:avLst/>
          </a:prstGeom>
          <a:noFill/>
          <a:ln>
            <a:noFill/>
          </a:ln>
        </p:spPr>
      </p:pic>
      <p:pic>
        <p:nvPicPr>
          <p:cNvPr id="261" name="Google Shape;261;p21"/>
          <p:cNvPicPr preferRelativeResize="0"/>
          <p:nvPr/>
        </p:nvPicPr>
        <p:blipFill>
          <a:blip r:embed="rId4">
            <a:alphaModFix/>
          </a:blip>
          <a:stretch>
            <a:fillRect/>
          </a:stretch>
        </p:blipFill>
        <p:spPr>
          <a:xfrm>
            <a:off x="7180441" y="-102375"/>
            <a:ext cx="2256784" cy="2644251"/>
          </a:xfrm>
          <a:prstGeom prst="rect">
            <a:avLst/>
          </a:prstGeom>
          <a:noFill/>
          <a:ln>
            <a:noFill/>
          </a:ln>
        </p:spPr>
      </p:pic>
      <p:pic>
        <p:nvPicPr>
          <p:cNvPr id="262" name="Google Shape;262;p21"/>
          <p:cNvPicPr preferRelativeResize="0"/>
          <p:nvPr/>
        </p:nvPicPr>
        <p:blipFill>
          <a:blip r:embed="rId5">
            <a:alphaModFix/>
          </a:blip>
          <a:stretch>
            <a:fillRect/>
          </a:stretch>
        </p:blipFill>
        <p:spPr>
          <a:xfrm>
            <a:off x="7163749" y="4047650"/>
            <a:ext cx="2594400" cy="2796100"/>
          </a:xfrm>
          <a:prstGeom prst="rect">
            <a:avLst/>
          </a:prstGeom>
          <a:noFill/>
          <a:ln>
            <a:noFill/>
          </a:ln>
        </p:spPr>
      </p:pic>
      <p:pic>
        <p:nvPicPr>
          <p:cNvPr id="263" name="Google Shape;263;p21"/>
          <p:cNvPicPr preferRelativeResize="0"/>
          <p:nvPr/>
        </p:nvPicPr>
        <p:blipFill>
          <a:blip r:embed="rId6">
            <a:alphaModFix/>
          </a:blip>
          <a:stretch>
            <a:fillRect/>
          </a:stretch>
        </p:blipFill>
        <p:spPr>
          <a:xfrm>
            <a:off x="2762724" y="3715000"/>
            <a:ext cx="2750850" cy="2796101"/>
          </a:xfrm>
          <a:prstGeom prst="rect">
            <a:avLst/>
          </a:prstGeom>
          <a:noFill/>
          <a:ln>
            <a:noFill/>
          </a:ln>
        </p:spPr>
      </p:pic>
      <p:pic>
        <p:nvPicPr>
          <p:cNvPr id="264" name="Google Shape;264;p21"/>
          <p:cNvPicPr preferRelativeResize="0"/>
          <p:nvPr/>
        </p:nvPicPr>
        <p:blipFill>
          <a:blip r:embed="rId7">
            <a:alphaModFix/>
          </a:blip>
          <a:stretch>
            <a:fillRect/>
          </a:stretch>
        </p:blipFill>
        <p:spPr>
          <a:xfrm>
            <a:off x="2669875" y="2180825"/>
            <a:ext cx="2785850" cy="2154909"/>
          </a:xfrm>
          <a:prstGeom prst="rect">
            <a:avLst/>
          </a:prstGeom>
          <a:noFill/>
          <a:ln>
            <a:noFill/>
          </a:ln>
        </p:spPr>
      </p:pic>
      <p:pic>
        <p:nvPicPr>
          <p:cNvPr id="265" name="Google Shape;265;p21"/>
          <p:cNvPicPr preferRelativeResize="0"/>
          <p:nvPr/>
        </p:nvPicPr>
        <p:blipFill>
          <a:blip r:embed="rId8">
            <a:alphaModFix/>
          </a:blip>
          <a:stretch>
            <a:fillRect/>
          </a:stretch>
        </p:blipFill>
        <p:spPr>
          <a:xfrm>
            <a:off x="2860400" y="-100625"/>
            <a:ext cx="2750849" cy="2540797"/>
          </a:xfrm>
          <a:prstGeom prst="rect">
            <a:avLst/>
          </a:prstGeom>
          <a:noFill/>
          <a:ln>
            <a:noFill/>
          </a:ln>
        </p:spPr>
      </p:pic>
      <p:pic>
        <p:nvPicPr>
          <p:cNvPr id="266" name="Google Shape;266;p21"/>
          <p:cNvPicPr preferRelativeResize="0"/>
          <p:nvPr/>
        </p:nvPicPr>
        <p:blipFill>
          <a:blip r:embed="rId9">
            <a:alphaModFix/>
          </a:blip>
          <a:stretch>
            <a:fillRect/>
          </a:stretch>
        </p:blipFill>
        <p:spPr>
          <a:xfrm>
            <a:off x="5307975" y="3741320"/>
            <a:ext cx="1907100" cy="2922454"/>
          </a:xfrm>
          <a:prstGeom prst="rect">
            <a:avLst/>
          </a:prstGeom>
          <a:noFill/>
          <a:ln>
            <a:noFill/>
          </a:ln>
        </p:spPr>
      </p:pic>
      <p:pic>
        <p:nvPicPr>
          <p:cNvPr id="267" name="Google Shape;267;p21"/>
          <p:cNvPicPr preferRelativeResize="0"/>
          <p:nvPr/>
        </p:nvPicPr>
        <p:blipFill>
          <a:blip r:embed="rId10">
            <a:alphaModFix/>
          </a:blip>
          <a:stretch>
            <a:fillRect/>
          </a:stretch>
        </p:blipFill>
        <p:spPr>
          <a:xfrm>
            <a:off x="5231775" y="0"/>
            <a:ext cx="2027600" cy="2645068"/>
          </a:xfrm>
          <a:prstGeom prst="rect">
            <a:avLst/>
          </a:prstGeom>
          <a:noFill/>
          <a:ln>
            <a:noFill/>
          </a:ln>
        </p:spPr>
      </p:pic>
      <p:pic>
        <p:nvPicPr>
          <p:cNvPr id="268" name="Google Shape;268;p21"/>
          <p:cNvPicPr preferRelativeResize="0"/>
          <p:nvPr/>
        </p:nvPicPr>
        <p:blipFill>
          <a:blip r:embed="rId11">
            <a:alphaModFix/>
          </a:blip>
          <a:stretch>
            <a:fillRect/>
          </a:stretch>
        </p:blipFill>
        <p:spPr>
          <a:xfrm>
            <a:off x="7144600" y="2233675"/>
            <a:ext cx="3149249" cy="2438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ashore design template">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